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5f9c90e9f7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8cbb5a6bb84a4d"/>
  </p:sldMasterIdLst>
  <p:sldIdLst>
    <p:sldId xmlns:r="http://schemas.openxmlformats.org/officeDocument/2006/relationships" id="256" r:id="Rb05e04b6fe1a4dae"/>
    <p:sldId xmlns:r="http://schemas.openxmlformats.org/officeDocument/2006/relationships" id="257" r:id="R1dcd68e94a8d4330"/>
    <p:sldId xmlns:r="http://schemas.openxmlformats.org/officeDocument/2006/relationships" id="258" r:id="R7aacd1f2029e4c70"/>
    <p:sldId xmlns:r="http://schemas.openxmlformats.org/officeDocument/2006/relationships" id="259" r:id="R51318a96b0c545a4"/>
    <p:sldId xmlns:r="http://schemas.openxmlformats.org/officeDocument/2006/relationships" id="260" r:id="R2f6366ba353c4039"/>
    <p:sldId xmlns:r="http://schemas.openxmlformats.org/officeDocument/2006/relationships" id="261" r:id="Rb9e7b19dbb22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cbb5a6bb84a4d" /><Relationship Type="http://schemas.openxmlformats.org/officeDocument/2006/relationships/slide" Target="/ppt/slides/slide1.xml" Id="Rb05e04b6fe1a4dae" /><Relationship Type="http://schemas.openxmlformats.org/officeDocument/2006/relationships/slide" Target="/ppt/slides/slide2.xml" Id="R1dcd68e94a8d4330" /><Relationship Type="http://schemas.openxmlformats.org/officeDocument/2006/relationships/slide" Target="/ppt/slides/slide3.xml" Id="R7aacd1f2029e4c70" /><Relationship Type="http://schemas.openxmlformats.org/officeDocument/2006/relationships/slide" Target="/ppt/slides/slide4.xml" Id="R51318a96b0c545a4" /><Relationship Type="http://schemas.openxmlformats.org/officeDocument/2006/relationships/slide" Target="/ppt/slides/slide5.xml" Id="R2f6366ba353c4039" /><Relationship Type="http://schemas.openxmlformats.org/officeDocument/2006/relationships/slide" Target="/ppt/slides/slide6.xml" Id="Rb9e7b19dbb22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5b35bc02847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8c37c3e6248bd" /><Relationship Type="http://schemas.openxmlformats.org/officeDocument/2006/relationships/theme" Target="/ppt/slideMasters/theme/theme1.xml" Id="Rbcaa61b05b0a47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08c37c3e62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79b12319f4f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0298593b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0971f5f82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d74f907514f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f372ed2ff42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a061c972d43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