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0f0433175844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b1090f66f4d4982"/>
  </p:sldMasterIdLst>
  <p:sldIdLst>
    <p:sldId xmlns:r="http://schemas.openxmlformats.org/officeDocument/2006/relationships" id="256" r:id="R4b7f8a28223044db"/>
    <p:sldId xmlns:r="http://schemas.openxmlformats.org/officeDocument/2006/relationships" id="257" r:id="R34c89524c37e41b8"/>
    <p:sldId xmlns:r="http://schemas.openxmlformats.org/officeDocument/2006/relationships" id="258" r:id="R907bb62e90bc4079"/>
    <p:sldId xmlns:r="http://schemas.openxmlformats.org/officeDocument/2006/relationships" id="259" r:id="R94ca378f8506406b"/>
    <p:sldId xmlns:r="http://schemas.openxmlformats.org/officeDocument/2006/relationships" id="260" r:id="Rbd35174122df49cd"/>
    <p:sldId xmlns:r="http://schemas.openxmlformats.org/officeDocument/2006/relationships" id="261" r:id="Ra4fd0fa1eacf4c3b"/>
    <p:sldId xmlns:r="http://schemas.openxmlformats.org/officeDocument/2006/relationships" id="262" r:id="R3ea986d3a2de48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1090f66f4d4982" /><Relationship Type="http://schemas.openxmlformats.org/officeDocument/2006/relationships/slide" Target="/ppt/slides/slide1.xml" Id="R4b7f8a28223044db" /><Relationship Type="http://schemas.openxmlformats.org/officeDocument/2006/relationships/slide" Target="/ppt/slides/slide2.xml" Id="R34c89524c37e41b8" /><Relationship Type="http://schemas.openxmlformats.org/officeDocument/2006/relationships/slide" Target="/ppt/slides/slide3.xml" Id="R907bb62e90bc4079" /><Relationship Type="http://schemas.openxmlformats.org/officeDocument/2006/relationships/slide" Target="/ppt/slides/slide4.xml" Id="R94ca378f8506406b" /><Relationship Type="http://schemas.openxmlformats.org/officeDocument/2006/relationships/slide" Target="/ppt/slides/slide5.xml" Id="Rbd35174122df49cd" /><Relationship Type="http://schemas.openxmlformats.org/officeDocument/2006/relationships/slide" Target="/ppt/slides/slide6.xml" Id="Ra4fd0fa1eacf4c3b" /><Relationship Type="http://schemas.openxmlformats.org/officeDocument/2006/relationships/slide" Target="/ppt/slides/slide7.xml" Id="R3ea986d3a2de48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19125f035e42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66aa577864807" /><Relationship Type="http://schemas.openxmlformats.org/officeDocument/2006/relationships/theme" Target="/ppt/slideMasters/theme/theme1.xml" Id="R50a8532b4d3d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66aa57786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8d85f97fb42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59d0c615b0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aaa5bac9343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583f63f3b48e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6290650c44d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6da0d490547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7efc3f46c46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