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35b4bb789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931f8a8914510"/>
  </p:sldMasterIdLst>
  <p:sldIdLst>
    <p:sldId xmlns:r="http://schemas.openxmlformats.org/officeDocument/2006/relationships" id="256" r:id="Rd6222482cc39493d"/>
    <p:sldId xmlns:r="http://schemas.openxmlformats.org/officeDocument/2006/relationships" id="257" r:id="R860505fb6a5d4b58"/>
    <p:sldId xmlns:r="http://schemas.openxmlformats.org/officeDocument/2006/relationships" id="258" r:id="Rc79d3e89f4e04440"/>
    <p:sldId xmlns:r="http://schemas.openxmlformats.org/officeDocument/2006/relationships" id="259" r:id="R132018df0aa9419e"/>
    <p:sldId xmlns:r="http://schemas.openxmlformats.org/officeDocument/2006/relationships" id="260" r:id="Rc650006a8ac242d0"/>
    <p:sldId xmlns:r="http://schemas.openxmlformats.org/officeDocument/2006/relationships" id="261" r:id="R1ea2347f92674298"/>
    <p:sldId xmlns:r="http://schemas.openxmlformats.org/officeDocument/2006/relationships" id="262" r:id="Rf35542013e2c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931f8a8914510" /><Relationship Type="http://schemas.openxmlformats.org/officeDocument/2006/relationships/slide" Target="/ppt/slides/slide1.xml" Id="Rd6222482cc39493d" /><Relationship Type="http://schemas.openxmlformats.org/officeDocument/2006/relationships/slide" Target="/ppt/slides/slide2.xml" Id="R860505fb6a5d4b58" /><Relationship Type="http://schemas.openxmlformats.org/officeDocument/2006/relationships/slide" Target="/ppt/slides/slide3.xml" Id="Rc79d3e89f4e04440" /><Relationship Type="http://schemas.openxmlformats.org/officeDocument/2006/relationships/slide" Target="/ppt/slides/slide4.xml" Id="R132018df0aa9419e" /><Relationship Type="http://schemas.openxmlformats.org/officeDocument/2006/relationships/slide" Target="/ppt/slides/slide5.xml" Id="Rc650006a8ac242d0" /><Relationship Type="http://schemas.openxmlformats.org/officeDocument/2006/relationships/slide" Target="/ppt/slides/slide6.xml" Id="R1ea2347f92674298" /><Relationship Type="http://schemas.openxmlformats.org/officeDocument/2006/relationships/slide" Target="/ppt/slides/slide7.xml" Id="Rf35542013e2c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89db5880e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9212fed744991" /><Relationship Type="http://schemas.openxmlformats.org/officeDocument/2006/relationships/theme" Target="/ppt/slideMasters/theme/theme1.xml" Id="R6a91fc578a31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9212fed74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f92f7863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9f89c01cd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5c28c6cb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bcc7c2567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da1b2d20a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c10f363b3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b1cb3535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EXPLORE SALES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SALES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−1 853 320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433 412 635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458 487 506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ANNIEHALL AS  –  40,5 %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SALES HOLDING II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 INDUSTRIES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RIISE&amp;CO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CREATIVES COLLECTIVE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 THINGS TOGETHETER OY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Explore Equity AS, Maridalsveien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maq@face2facecreatives.com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