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18ed14919648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47199dc4914ec3"/>
  </p:sldMasterIdLst>
  <p:sldIdLst>
    <p:sldId xmlns:r="http://schemas.openxmlformats.org/officeDocument/2006/relationships" id="256" r:id="Ref169af461974ab2"/>
    <p:sldId xmlns:r="http://schemas.openxmlformats.org/officeDocument/2006/relationships" id="257" r:id="R7554a5b2d2274512"/>
    <p:sldId xmlns:r="http://schemas.openxmlformats.org/officeDocument/2006/relationships" id="258" r:id="R5cad573fdfea42b3"/>
    <p:sldId xmlns:r="http://schemas.openxmlformats.org/officeDocument/2006/relationships" id="259" r:id="Radfe9884bdfc42dd"/>
    <p:sldId xmlns:r="http://schemas.openxmlformats.org/officeDocument/2006/relationships" id="260" r:id="R2cfac1dd272847fc"/>
    <p:sldId xmlns:r="http://schemas.openxmlformats.org/officeDocument/2006/relationships" id="261" r:id="R5e56668679714012"/>
    <p:sldId xmlns:r="http://schemas.openxmlformats.org/officeDocument/2006/relationships" id="262" r:id="R2ad14dc4896144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47199dc4914ec3" /><Relationship Type="http://schemas.openxmlformats.org/officeDocument/2006/relationships/slide" Target="/ppt/slides/slide1.xml" Id="Ref169af461974ab2" /><Relationship Type="http://schemas.openxmlformats.org/officeDocument/2006/relationships/slide" Target="/ppt/slides/slide2.xml" Id="R7554a5b2d2274512" /><Relationship Type="http://schemas.openxmlformats.org/officeDocument/2006/relationships/slide" Target="/ppt/slides/slide3.xml" Id="R5cad573fdfea42b3" /><Relationship Type="http://schemas.openxmlformats.org/officeDocument/2006/relationships/slide" Target="/ppt/slides/slide4.xml" Id="Radfe9884bdfc42dd" /><Relationship Type="http://schemas.openxmlformats.org/officeDocument/2006/relationships/slide" Target="/ppt/slides/slide5.xml" Id="R2cfac1dd272847fc" /><Relationship Type="http://schemas.openxmlformats.org/officeDocument/2006/relationships/slide" Target="/ppt/slides/slide6.xml" Id="R5e56668679714012" /><Relationship Type="http://schemas.openxmlformats.org/officeDocument/2006/relationships/slide" Target="/ppt/slides/slide7.xml" Id="R2ad14dc4896144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3088bf875745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58dae694742ae" /><Relationship Type="http://schemas.openxmlformats.org/officeDocument/2006/relationships/theme" Target="/ppt/slideMasters/theme/theme1.xml" Id="R441a80b37ac641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b58dae694742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a294e805341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178190e3a4e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9208563fc4f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27e9e9b6140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1e39a7b384e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a602ec67e45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41bede2944f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KVÅLE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KVÅLE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KVÅLE REGNSKAP AS ble etablert [år] og holder til i Fannrem.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KVÅLE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KVÅLE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KVÅLE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2 565 188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477 148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416 764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1 352 736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2 232 436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KVÅLE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KVÅLE BRYNHILD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KVÅLE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Øyumvegen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7320 Fannrem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921 069 391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KVÅLE REGNSKAP AS</a:t>
            </a:r>
          </a:p>
        </p:txBody>
      </p:sp>
    </p:spTree>
  </p:cSld>
  <p:clrMapOvr>
    <a:masterClrMapping xmlns:a="http://schemas.openxmlformats.org/drawingml/2006/main"/>
  </p:clrMapOvr>
</p:sld>
</file>