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d56a1a95bb4c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33f7dde5354669"/>
  </p:sldMasterIdLst>
  <p:sldIdLst>
    <p:sldId xmlns:r="http://schemas.openxmlformats.org/officeDocument/2006/relationships" id="256" r:id="Ra38c535569e049b9"/>
    <p:sldId xmlns:r="http://schemas.openxmlformats.org/officeDocument/2006/relationships" id="257" r:id="R30a76e0397a6462a"/>
    <p:sldId xmlns:r="http://schemas.openxmlformats.org/officeDocument/2006/relationships" id="258" r:id="R377bfc4a37b04f98"/>
    <p:sldId xmlns:r="http://schemas.openxmlformats.org/officeDocument/2006/relationships" id="259" r:id="R64b060b0bad24f83"/>
    <p:sldId xmlns:r="http://schemas.openxmlformats.org/officeDocument/2006/relationships" id="260" r:id="R693d7f5cdef340d9"/>
    <p:sldId xmlns:r="http://schemas.openxmlformats.org/officeDocument/2006/relationships" id="261" r:id="Rf55480ebc3674e93"/>
    <p:sldId xmlns:r="http://schemas.openxmlformats.org/officeDocument/2006/relationships" id="262" r:id="Rd037006a29d543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33f7dde5354669" /><Relationship Type="http://schemas.openxmlformats.org/officeDocument/2006/relationships/slide" Target="/ppt/slides/slide1.xml" Id="Ra38c535569e049b9" /><Relationship Type="http://schemas.openxmlformats.org/officeDocument/2006/relationships/slide" Target="/ppt/slides/slide2.xml" Id="R30a76e0397a6462a" /><Relationship Type="http://schemas.openxmlformats.org/officeDocument/2006/relationships/slide" Target="/ppt/slides/slide3.xml" Id="R377bfc4a37b04f98" /><Relationship Type="http://schemas.openxmlformats.org/officeDocument/2006/relationships/slide" Target="/ppt/slides/slide4.xml" Id="R64b060b0bad24f83" /><Relationship Type="http://schemas.openxmlformats.org/officeDocument/2006/relationships/slide" Target="/ppt/slides/slide5.xml" Id="R693d7f5cdef340d9" /><Relationship Type="http://schemas.openxmlformats.org/officeDocument/2006/relationships/slide" Target="/ppt/slides/slide6.xml" Id="Rf55480ebc3674e93" /><Relationship Type="http://schemas.openxmlformats.org/officeDocument/2006/relationships/slide" Target="/ppt/slides/slide7.xml" Id="Rd037006a29d543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ec31e886004f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d88f1f36747ad" /><Relationship Type="http://schemas.openxmlformats.org/officeDocument/2006/relationships/theme" Target="/ppt/slideMasters/theme/theme1.xml" Id="R39c22470cc6242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0d88f1f36747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d492cd9fb47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e7364fd3a4f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7bcae95c34b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00130dac042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ffbd1563347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f7e7991e94a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2ff3a56c848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ANGEL CHALLENGE SYNDICATE OIZOM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ANGEL CHALLENGE SYNDICATE OIZOM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ANGEL CHALLENGE SYNDICATE OIZOM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ANGEL CHALLENGE SYNDICATE OIZOM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ANGEL CHALLENGE SYNDICATE OIZOM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ANGEL CHALLENGE SYNDICATE OIZOM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666 784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677 345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ANGEL CHALLENGE SYNDICATE OIZOM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LUNDEVIK GRO ELISABETH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 WAN SUEN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 INVEST AS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MAGNUS JORDHEIM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MTI STARTUP AS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SNORRE J.JORDHEIM  –  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ANGEL CHALLENGE SYNDICATE OIZOM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Snorre Jordheim Myhre, Jonas Reins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snorrejm@hotmail.com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921 069 677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ANGEL CHALLENGE SYNDICATE OIZOM AS</a:t>
            </a:r>
          </a:p>
        </p:txBody>
      </p:sp>
    </p:spTree>
  </p:cSld>
  <p:clrMapOvr>
    <a:masterClrMapping xmlns:a="http://schemas.openxmlformats.org/drawingml/2006/main"/>
  </p:clrMapOvr>
</p:sld>
</file>