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74c4f75a1147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5910c43fec417d"/>
  </p:sldMasterIdLst>
  <p:sldIdLst>
    <p:sldId xmlns:r="http://schemas.openxmlformats.org/officeDocument/2006/relationships" id="256" r:id="R2137162b18f242f6"/>
    <p:sldId xmlns:r="http://schemas.openxmlformats.org/officeDocument/2006/relationships" id="257" r:id="Rc985b9c129664129"/>
    <p:sldId xmlns:r="http://schemas.openxmlformats.org/officeDocument/2006/relationships" id="258" r:id="Rb40941d2f9bc4ee5"/>
    <p:sldId xmlns:r="http://schemas.openxmlformats.org/officeDocument/2006/relationships" id="259" r:id="R0f8bb9667c3449fa"/>
    <p:sldId xmlns:r="http://schemas.openxmlformats.org/officeDocument/2006/relationships" id="260" r:id="R02e2903783d94cf9"/>
    <p:sldId xmlns:r="http://schemas.openxmlformats.org/officeDocument/2006/relationships" id="261" r:id="R0490abed50a2486b"/>
    <p:sldId xmlns:r="http://schemas.openxmlformats.org/officeDocument/2006/relationships" id="262" r:id="Rbd954cb595af44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910c43fec417d" /><Relationship Type="http://schemas.openxmlformats.org/officeDocument/2006/relationships/slide" Target="/ppt/slides/slide1.xml" Id="R2137162b18f242f6" /><Relationship Type="http://schemas.openxmlformats.org/officeDocument/2006/relationships/slide" Target="/ppt/slides/slide2.xml" Id="Rc985b9c129664129" /><Relationship Type="http://schemas.openxmlformats.org/officeDocument/2006/relationships/slide" Target="/ppt/slides/slide3.xml" Id="Rb40941d2f9bc4ee5" /><Relationship Type="http://schemas.openxmlformats.org/officeDocument/2006/relationships/slide" Target="/ppt/slides/slide4.xml" Id="R0f8bb9667c3449fa" /><Relationship Type="http://schemas.openxmlformats.org/officeDocument/2006/relationships/slide" Target="/ppt/slides/slide5.xml" Id="R02e2903783d94cf9" /><Relationship Type="http://schemas.openxmlformats.org/officeDocument/2006/relationships/slide" Target="/ppt/slides/slide6.xml" Id="R0490abed50a2486b" /><Relationship Type="http://schemas.openxmlformats.org/officeDocument/2006/relationships/slide" Target="/ppt/slides/slide7.xml" Id="Rbd954cb595af44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50be63ebd45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8ee9acb0d4af1" /><Relationship Type="http://schemas.openxmlformats.org/officeDocument/2006/relationships/theme" Target="/ppt/slideMasters/theme/theme1.xml" Id="Reba0f2679cc744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28ee9acb0d4a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ab9e1fc2446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b503c4f7a45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bf0d3e4d741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aee12a74440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25a6e4c8543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d042d31dd4e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8569da5ae40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