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c9386090cd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53030944142e4"/>
  </p:sldMasterIdLst>
  <p:sldIdLst>
    <p:sldId xmlns:r="http://schemas.openxmlformats.org/officeDocument/2006/relationships" id="256" r:id="R53da4f715a1c43bc"/>
    <p:sldId xmlns:r="http://schemas.openxmlformats.org/officeDocument/2006/relationships" id="257" r:id="R9ad82778f3b2478d"/>
    <p:sldId xmlns:r="http://schemas.openxmlformats.org/officeDocument/2006/relationships" id="258" r:id="R2d4cf0a01d114757"/>
    <p:sldId xmlns:r="http://schemas.openxmlformats.org/officeDocument/2006/relationships" id="259" r:id="R05aca324cd2a4ba5"/>
    <p:sldId xmlns:r="http://schemas.openxmlformats.org/officeDocument/2006/relationships" id="260" r:id="R112045ad53ea4fc9"/>
    <p:sldId xmlns:r="http://schemas.openxmlformats.org/officeDocument/2006/relationships" id="261" r:id="R83fc0bf95f274f47"/>
    <p:sldId xmlns:r="http://schemas.openxmlformats.org/officeDocument/2006/relationships" id="262" r:id="Rb2fcb0bc6657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53030944142e4" /><Relationship Type="http://schemas.openxmlformats.org/officeDocument/2006/relationships/slide" Target="/ppt/slides/slide1.xml" Id="R53da4f715a1c43bc" /><Relationship Type="http://schemas.openxmlformats.org/officeDocument/2006/relationships/slide" Target="/ppt/slides/slide2.xml" Id="R9ad82778f3b2478d" /><Relationship Type="http://schemas.openxmlformats.org/officeDocument/2006/relationships/slide" Target="/ppt/slides/slide3.xml" Id="R2d4cf0a01d114757" /><Relationship Type="http://schemas.openxmlformats.org/officeDocument/2006/relationships/slide" Target="/ppt/slides/slide4.xml" Id="R05aca324cd2a4ba5" /><Relationship Type="http://schemas.openxmlformats.org/officeDocument/2006/relationships/slide" Target="/ppt/slides/slide5.xml" Id="R112045ad53ea4fc9" /><Relationship Type="http://schemas.openxmlformats.org/officeDocument/2006/relationships/slide" Target="/ppt/slides/slide6.xml" Id="R83fc0bf95f274f47" /><Relationship Type="http://schemas.openxmlformats.org/officeDocument/2006/relationships/slide" Target="/ppt/slides/slide7.xml" Id="Rb2fcb0bc6657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f51299cb3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1f1831fef4097" /><Relationship Type="http://schemas.openxmlformats.org/officeDocument/2006/relationships/theme" Target="/ppt/slideMasters/theme/theme1.xml" Id="R3d5f6ff88845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1f1831fef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515d159ec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828cb56f2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d46660e924c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d63a31401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5334368bb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c33e7331741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3c46a7203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AVONOVA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AVONOVA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−5 382 000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473 307 000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486 988 000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AVONOVA TOPCO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AVONOVA MANAGEMENT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AVONOVA MANAGEMENT INVEST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AVONOVA TOPCO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MIEKO AB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MIEKO AB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921 077 521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