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a4f215197b4b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76486903f420c"/>
  </p:sldMasterIdLst>
  <p:sldIdLst>
    <p:sldId xmlns:r="http://schemas.openxmlformats.org/officeDocument/2006/relationships" id="256" r:id="R94d098e4f74f4969"/>
    <p:sldId xmlns:r="http://schemas.openxmlformats.org/officeDocument/2006/relationships" id="257" r:id="R760f6aecdfd841de"/>
    <p:sldId xmlns:r="http://schemas.openxmlformats.org/officeDocument/2006/relationships" id="258" r:id="Rca60cfe45ddb4883"/>
    <p:sldId xmlns:r="http://schemas.openxmlformats.org/officeDocument/2006/relationships" id="259" r:id="Ra65cdd1cac1d4519"/>
    <p:sldId xmlns:r="http://schemas.openxmlformats.org/officeDocument/2006/relationships" id="260" r:id="R5a12cb0b69a44609"/>
    <p:sldId xmlns:r="http://schemas.openxmlformats.org/officeDocument/2006/relationships" id="261" r:id="Re9b94dc212dc4a28"/>
    <p:sldId xmlns:r="http://schemas.openxmlformats.org/officeDocument/2006/relationships" id="262" r:id="R79f889cf05b549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76486903f420c" /><Relationship Type="http://schemas.openxmlformats.org/officeDocument/2006/relationships/slide" Target="/ppt/slides/slide1.xml" Id="R94d098e4f74f4969" /><Relationship Type="http://schemas.openxmlformats.org/officeDocument/2006/relationships/slide" Target="/ppt/slides/slide2.xml" Id="R760f6aecdfd841de" /><Relationship Type="http://schemas.openxmlformats.org/officeDocument/2006/relationships/slide" Target="/ppt/slides/slide3.xml" Id="Rca60cfe45ddb4883" /><Relationship Type="http://schemas.openxmlformats.org/officeDocument/2006/relationships/slide" Target="/ppt/slides/slide4.xml" Id="Ra65cdd1cac1d4519" /><Relationship Type="http://schemas.openxmlformats.org/officeDocument/2006/relationships/slide" Target="/ppt/slides/slide5.xml" Id="R5a12cb0b69a44609" /><Relationship Type="http://schemas.openxmlformats.org/officeDocument/2006/relationships/slide" Target="/ppt/slides/slide6.xml" Id="Re9b94dc212dc4a28" /><Relationship Type="http://schemas.openxmlformats.org/officeDocument/2006/relationships/slide" Target="/ppt/slides/slide7.xml" Id="R79f889cf05b549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6dfd7c16540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1fd25d2bf4d52" /><Relationship Type="http://schemas.openxmlformats.org/officeDocument/2006/relationships/theme" Target="/ppt/slideMasters/theme/theme1.xml" Id="R52d11ea0e0e0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f1fd25d2bf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0773626b3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c294e4c6c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e7b8df41745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4f5f0ef2c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85e7774e2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1b697754e4b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038c65866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AVONOVA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AVONOVA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−5 382 000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473 307 000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486 988 000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AVONOVA TOPCO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AVONOVA MANAGEMENT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AVONOVA MANAGEMENT INVEST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AVONOVA TOPCO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MIEKO AB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MIEKO AB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921 077 521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AVONOVA HOLDCO AS</a:t>
            </a:r>
          </a:p>
        </p:txBody>
      </p:sp>
    </p:spTree>
  </p:cSld>
  <p:clrMapOvr>
    <a:masterClrMapping xmlns:a="http://schemas.openxmlformats.org/drawingml/2006/main"/>
  </p:clrMapOvr>
</p:sld>
</file>