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7029efa97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7d8f1492f343a5"/>
  </p:sldMasterIdLst>
  <p:sldIdLst>
    <p:sldId xmlns:r="http://schemas.openxmlformats.org/officeDocument/2006/relationships" id="256" r:id="R841bd6b17f644393"/>
    <p:sldId xmlns:r="http://schemas.openxmlformats.org/officeDocument/2006/relationships" id="257" r:id="Ra7385a1a3a594bef"/>
    <p:sldId xmlns:r="http://schemas.openxmlformats.org/officeDocument/2006/relationships" id="258" r:id="R8197413180044479"/>
    <p:sldId xmlns:r="http://schemas.openxmlformats.org/officeDocument/2006/relationships" id="259" r:id="R719720a1c4544629"/>
    <p:sldId xmlns:r="http://schemas.openxmlformats.org/officeDocument/2006/relationships" id="260" r:id="R3abb76d1a63847fe"/>
    <p:sldId xmlns:r="http://schemas.openxmlformats.org/officeDocument/2006/relationships" id="261" r:id="R4770831b61fe4caf"/>
    <p:sldId xmlns:r="http://schemas.openxmlformats.org/officeDocument/2006/relationships" id="262" r:id="Ra15bdbcf7d5248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d8f1492f343a5" /><Relationship Type="http://schemas.openxmlformats.org/officeDocument/2006/relationships/slide" Target="/ppt/slides/slide1.xml" Id="R841bd6b17f644393" /><Relationship Type="http://schemas.openxmlformats.org/officeDocument/2006/relationships/slide" Target="/ppt/slides/slide2.xml" Id="Ra7385a1a3a594bef" /><Relationship Type="http://schemas.openxmlformats.org/officeDocument/2006/relationships/slide" Target="/ppt/slides/slide3.xml" Id="R8197413180044479" /><Relationship Type="http://schemas.openxmlformats.org/officeDocument/2006/relationships/slide" Target="/ppt/slides/slide4.xml" Id="R719720a1c4544629" /><Relationship Type="http://schemas.openxmlformats.org/officeDocument/2006/relationships/slide" Target="/ppt/slides/slide5.xml" Id="R3abb76d1a63847fe" /><Relationship Type="http://schemas.openxmlformats.org/officeDocument/2006/relationships/slide" Target="/ppt/slides/slide6.xml" Id="R4770831b61fe4caf" /><Relationship Type="http://schemas.openxmlformats.org/officeDocument/2006/relationships/slide" Target="/ppt/slides/slide7.xml" Id="Ra15bdbcf7d5248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393762406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eeabb9d04b9f" /><Relationship Type="http://schemas.openxmlformats.org/officeDocument/2006/relationships/theme" Target="/ppt/slideMasters/theme/theme1.xml" Id="R366d2930dde5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3eeabb9d0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f7bc1c2cc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a7b82a266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402e5e64c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82a7738a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aff7ee34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7921630c842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b1a57a92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