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97c2ff5ae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01f228cab94328"/>
  </p:sldMasterIdLst>
  <p:sldIdLst>
    <p:sldId xmlns:r="http://schemas.openxmlformats.org/officeDocument/2006/relationships" id="256" r:id="R5372439f0e4f4bef"/>
    <p:sldId xmlns:r="http://schemas.openxmlformats.org/officeDocument/2006/relationships" id="257" r:id="R1e7f436b33b44085"/>
    <p:sldId xmlns:r="http://schemas.openxmlformats.org/officeDocument/2006/relationships" id="258" r:id="R2d861784533f4686"/>
    <p:sldId xmlns:r="http://schemas.openxmlformats.org/officeDocument/2006/relationships" id="259" r:id="R82210f44b7264ef6"/>
    <p:sldId xmlns:r="http://schemas.openxmlformats.org/officeDocument/2006/relationships" id="260" r:id="R845be4d15a1b47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1f228cab94328" /><Relationship Type="http://schemas.openxmlformats.org/officeDocument/2006/relationships/slide" Target="/ppt/slides/slide1.xml" Id="R5372439f0e4f4bef" /><Relationship Type="http://schemas.openxmlformats.org/officeDocument/2006/relationships/slide" Target="/ppt/slides/slide2.xml" Id="R1e7f436b33b44085" /><Relationship Type="http://schemas.openxmlformats.org/officeDocument/2006/relationships/slide" Target="/ppt/slides/slide3.xml" Id="R2d861784533f4686" /><Relationship Type="http://schemas.openxmlformats.org/officeDocument/2006/relationships/slide" Target="/ppt/slides/slide4.xml" Id="R82210f44b7264ef6" /><Relationship Type="http://schemas.openxmlformats.org/officeDocument/2006/relationships/slide" Target="/ppt/slides/slide5.xml" Id="R845be4d15a1b47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2aa20544d44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52151aee34bbb" /><Relationship Type="http://schemas.openxmlformats.org/officeDocument/2006/relationships/theme" Target="/ppt/slideMasters/theme/theme1.xml" Id="R23fcfedf77324a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a52151aee34b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af6b55c60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b7babb7354f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8333c2801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2d06fa707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e4cec558b44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&amp; 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&amp; 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