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5d61dd3ec240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6a1777b90248d2"/>
  </p:sldMasterIdLst>
  <p:sldIdLst>
    <p:sldId xmlns:r="http://schemas.openxmlformats.org/officeDocument/2006/relationships" id="256" r:id="R6f3dec98c153450b"/>
    <p:sldId xmlns:r="http://schemas.openxmlformats.org/officeDocument/2006/relationships" id="257" r:id="R462c32a9ce6f4a58"/>
    <p:sldId xmlns:r="http://schemas.openxmlformats.org/officeDocument/2006/relationships" id="258" r:id="R05c0e6b62b134109"/>
    <p:sldId xmlns:r="http://schemas.openxmlformats.org/officeDocument/2006/relationships" id="259" r:id="Re2b5ba2986ca44f7"/>
    <p:sldId xmlns:r="http://schemas.openxmlformats.org/officeDocument/2006/relationships" id="260" r:id="Rb6e06f0ecbc1444f"/>
    <p:sldId xmlns:r="http://schemas.openxmlformats.org/officeDocument/2006/relationships" id="261" r:id="Rd16251785b7345cb"/>
    <p:sldId xmlns:r="http://schemas.openxmlformats.org/officeDocument/2006/relationships" id="262" r:id="R79fb5d54509e4c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a1777b90248d2" /><Relationship Type="http://schemas.openxmlformats.org/officeDocument/2006/relationships/slide" Target="/ppt/slides/slide1.xml" Id="R6f3dec98c153450b" /><Relationship Type="http://schemas.openxmlformats.org/officeDocument/2006/relationships/slide" Target="/ppt/slides/slide2.xml" Id="R462c32a9ce6f4a58" /><Relationship Type="http://schemas.openxmlformats.org/officeDocument/2006/relationships/slide" Target="/ppt/slides/slide3.xml" Id="R05c0e6b62b134109" /><Relationship Type="http://schemas.openxmlformats.org/officeDocument/2006/relationships/slide" Target="/ppt/slides/slide4.xml" Id="Re2b5ba2986ca44f7" /><Relationship Type="http://schemas.openxmlformats.org/officeDocument/2006/relationships/slide" Target="/ppt/slides/slide5.xml" Id="Rb6e06f0ecbc1444f" /><Relationship Type="http://schemas.openxmlformats.org/officeDocument/2006/relationships/slide" Target="/ppt/slides/slide6.xml" Id="Rd16251785b7345cb" /><Relationship Type="http://schemas.openxmlformats.org/officeDocument/2006/relationships/slide" Target="/ppt/slides/slide7.xml" Id="R79fb5d54509e4c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659d768734b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c05e894844822" /><Relationship Type="http://schemas.openxmlformats.org/officeDocument/2006/relationships/theme" Target="/ppt/slideMasters/theme/theme1.xml" Id="R667d894395c145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3c05e8948448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0e484d5754c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0aaec016943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8e305e58148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fc927407d49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c0b693b4341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95466f44141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2fcf9a3c94b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MILLIONS OF BILLIONS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MILLIONS OF BILLIONS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MILLIONS OF BILLIONS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MILLIONS OF BILLIONS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MILLIONS OF BILLIONS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MILLIONS OF BILLIONS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−374 454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4 307 887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53 089 423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57 188 184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MILLIONS OF BILLIONS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WAGTSKJOLD-MYRAN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MILLIONS OF BILLIONS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Wagtskjold-Myran, Ellerhusens vei 24A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921 190 824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MILLIONS OF BILLIONS HOLDING AS</a:t>
            </a:r>
          </a:p>
        </p:txBody>
      </p:sp>
    </p:spTree>
  </p:cSld>
  <p:clrMapOvr>
    <a:masterClrMapping xmlns:a="http://schemas.openxmlformats.org/drawingml/2006/main"/>
  </p:clrMapOvr>
</p:sld>
</file>