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bb15ee40b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e113f631f4dbc"/>
  </p:sldMasterIdLst>
  <p:sldIdLst>
    <p:sldId xmlns:r="http://schemas.openxmlformats.org/officeDocument/2006/relationships" id="256" r:id="Rb7a55fec1a964aec"/>
    <p:sldId xmlns:r="http://schemas.openxmlformats.org/officeDocument/2006/relationships" id="257" r:id="Rf0920708f43040e1"/>
    <p:sldId xmlns:r="http://schemas.openxmlformats.org/officeDocument/2006/relationships" id="258" r:id="R34982b1461d04261"/>
    <p:sldId xmlns:r="http://schemas.openxmlformats.org/officeDocument/2006/relationships" id="259" r:id="R1d9ab58ceb1f4bbe"/>
    <p:sldId xmlns:r="http://schemas.openxmlformats.org/officeDocument/2006/relationships" id="260" r:id="R4dabfa2e1a924ba7"/>
    <p:sldId xmlns:r="http://schemas.openxmlformats.org/officeDocument/2006/relationships" id="261" r:id="R69cda6c5af2c470b"/>
    <p:sldId xmlns:r="http://schemas.openxmlformats.org/officeDocument/2006/relationships" id="262" r:id="Rc37726716a50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e113f631f4dbc" /><Relationship Type="http://schemas.openxmlformats.org/officeDocument/2006/relationships/slide" Target="/ppt/slides/slide1.xml" Id="Rb7a55fec1a964aec" /><Relationship Type="http://schemas.openxmlformats.org/officeDocument/2006/relationships/slide" Target="/ppt/slides/slide2.xml" Id="Rf0920708f43040e1" /><Relationship Type="http://schemas.openxmlformats.org/officeDocument/2006/relationships/slide" Target="/ppt/slides/slide3.xml" Id="R34982b1461d04261" /><Relationship Type="http://schemas.openxmlformats.org/officeDocument/2006/relationships/slide" Target="/ppt/slides/slide4.xml" Id="R1d9ab58ceb1f4bbe" /><Relationship Type="http://schemas.openxmlformats.org/officeDocument/2006/relationships/slide" Target="/ppt/slides/slide5.xml" Id="R4dabfa2e1a924ba7" /><Relationship Type="http://schemas.openxmlformats.org/officeDocument/2006/relationships/slide" Target="/ppt/slides/slide6.xml" Id="R69cda6c5af2c470b" /><Relationship Type="http://schemas.openxmlformats.org/officeDocument/2006/relationships/slide" Target="/ppt/slides/slide7.xml" Id="Rc37726716a50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6d8b66d12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9d0291c547f3" /><Relationship Type="http://schemas.openxmlformats.org/officeDocument/2006/relationships/theme" Target="/ppt/slideMasters/theme/theme1.xml" Id="R07bfa5ef1f01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39d0291c5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3f4298ff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6b36ebb65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f2504c67a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29b30e0d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4ca177f8d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cb3f5cbc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4c9510e9c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