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6926aebfa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f1c33f9cb4ad9"/>
  </p:sldMasterIdLst>
  <p:sldIdLst>
    <p:sldId xmlns:r="http://schemas.openxmlformats.org/officeDocument/2006/relationships" id="256" r:id="R01f8c7adbf114d7e"/>
    <p:sldId xmlns:r="http://schemas.openxmlformats.org/officeDocument/2006/relationships" id="257" r:id="R6f9f239381da4b26"/>
    <p:sldId xmlns:r="http://schemas.openxmlformats.org/officeDocument/2006/relationships" id="258" r:id="R17acaeff7fb74846"/>
    <p:sldId xmlns:r="http://schemas.openxmlformats.org/officeDocument/2006/relationships" id="259" r:id="R8ce6642b9f0249cb"/>
    <p:sldId xmlns:r="http://schemas.openxmlformats.org/officeDocument/2006/relationships" id="260" r:id="R4466c36edb524060"/>
    <p:sldId xmlns:r="http://schemas.openxmlformats.org/officeDocument/2006/relationships" id="261" r:id="R2ae9fdf1e0954a28"/>
    <p:sldId xmlns:r="http://schemas.openxmlformats.org/officeDocument/2006/relationships" id="262" r:id="R6fe674c8d983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f1c33f9cb4ad9" /><Relationship Type="http://schemas.openxmlformats.org/officeDocument/2006/relationships/slide" Target="/ppt/slides/slide1.xml" Id="R01f8c7adbf114d7e" /><Relationship Type="http://schemas.openxmlformats.org/officeDocument/2006/relationships/slide" Target="/ppt/slides/slide2.xml" Id="R6f9f239381da4b26" /><Relationship Type="http://schemas.openxmlformats.org/officeDocument/2006/relationships/slide" Target="/ppt/slides/slide3.xml" Id="R17acaeff7fb74846" /><Relationship Type="http://schemas.openxmlformats.org/officeDocument/2006/relationships/slide" Target="/ppt/slides/slide4.xml" Id="R8ce6642b9f0249cb" /><Relationship Type="http://schemas.openxmlformats.org/officeDocument/2006/relationships/slide" Target="/ppt/slides/slide5.xml" Id="R4466c36edb524060" /><Relationship Type="http://schemas.openxmlformats.org/officeDocument/2006/relationships/slide" Target="/ppt/slides/slide6.xml" Id="R2ae9fdf1e0954a28" /><Relationship Type="http://schemas.openxmlformats.org/officeDocument/2006/relationships/slide" Target="/ppt/slides/slide7.xml" Id="R6fe674c8d983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febeda885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514b5d9574883" /><Relationship Type="http://schemas.openxmlformats.org/officeDocument/2006/relationships/theme" Target="/ppt/slideMasters/theme/theme1.xml" Id="R2a1c56d4b23f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514b5d957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5c93a7bc8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22c8aea73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b0258676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e69a9ef1b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f10a771f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a9b6121b0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4ecc12c3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PROPAGATOR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PROPAGATOR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EMBLEMATIC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 HOLDING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ALAN ASPURU-GUZIK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RECHSTEINER VENTURES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921 215 134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