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46195b2b642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6e365a10b9449f"/>
  </p:sldMasterIdLst>
  <p:sldIdLst>
    <p:sldId xmlns:r="http://schemas.openxmlformats.org/officeDocument/2006/relationships" id="256" r:id="Ra2ed89ca9a0f4dce"/>
    <p:sldId xmlns:r="http://schemas.openxmlformats.org/officeDocument/2006/relationships" id="257" r:id="Rdd0b9035cdb345ac"/>
    <p:sldId xmlns:r="http://schemas.openxmlformats.org/officeDocument/2006/relationships" id="258" r:id="R7883be4095174ea5"/>
    <p:sldId xmlns:r="http://schemas.openxmlformats.org/officeDocument/2006/relationships" id="259" r:id="R6c1e58b9b05f47f4"/>
    <p:sldId xmlns:r="http://schemas.openxmlformats.org/officeDocument/2006/relationships" id="260" r:id="R53ab84b90cdf411c"/>
    <p:sldId xmlns:r="http://schemas.openxmlformats.org/officeDocument/2006/relationships" id="261" r:id="R277cfe1d3a8547b8"/>
    <p:sldId xmlns:r="http://schemas.openxmlformats.org/officeDocument/2006/relationships" id="262" r:id="R9df173a97d4c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e365a10b9449f" /><Relationship Type="http://schemas.openxmlformats.org/officeDocument/2006/relationships/slide" Target="/ppt/slides/slide1.xml" Id="Ra2ed89ca9a0f4dce" /><Relationship Type="http://schemas.openxmlformats.org/officeDocument/2006/relationships/slide" Target="/ppt/slides/slide2.xml" Id="Rdd0b9035cdb345ac" /><Relationship Type="http://schemas.openxmlformats.org/officeDocument/2006/relationships/slide" Target="/ppt/slides/slide3.xml" Id="R7883be4095174ea5" /><Relationship Type="http://schemas.openxmlformats.org/officeDocument/2006/relationships/slide" Target="/ppt/slides/slide4.xml" Id="R6c1e58b9b05f47f4" /><Relationship Type="http://schemas.openxmlformats.org/officeDocument/2006/relationships/slide" Target="/ppt/slides/slide5.xml" Id="R53ab84b90cdf411c" /><Relationship Type="http://schemas.openxmlformats.org/officeDocument/2006/relationships/slide" Target="/ppt/slides/slide6.xml" Id="R277cfe1d3a8547b8" /><Relationship Type="http://schemas.openxmlformats.org/officeDocument/2006/relationships/slide" Target="/ppt/slides/slide7.xml" Id="R9df173a97d4c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708986e9b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cfc27a6a2460c" /><Relationship Type="http://schemas.openxmlformats.org/officeDocument/2006/relationships/theme" Target="/ppt/slideMasters/theme/theme1.xml" Id="R874d12af58d0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cfc27a6a2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cbd3d38ae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c311fe345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6510a16ae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7bcbd52a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b7224cee8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9fb56d7446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4d9be415147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JA9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JAN-RICHARD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