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9306fa573143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9e0ea9edb04add"/>
  </p:sldMasterIdLst>
  <p:sldIdLst>
    <p:sldId xmlns:r="http://schemas.openxmlformats.org/officeDocument/2006/relationships" id="256" r:id="Rc4faa37cf3554189"/>
    <p:sldId xmlns:r="http://schemas.openxmlformats.org/officeDocument/2006/relationships" id="257" r:id="R85c9c43d533a4f5b"/>
    <p:sldId xmlns:r="http://schemas.openxmlformats.org/officeDocument/2006/relationships" id="258" r:id="R87ec31380838424b"/>
    <p:sldId xmlns:r="http://schemas.openxmlformats.org/officeDocument/2006/relationships" id="259" r:id="Ra34aa112d3ee4248"/>
    <p:sldId xmlns:r="http://schemas.openxmlformats.org/officeDocument/2006/relationships" id="260" r:id="R7a52ce3278944e2f"/>
    <p:sldId xmlns:r="http://schemas.openxmlformats.org/officeDocument/2006/relationships" id="261" r:id="R13ad6b7080264193"/>
    <p:sldId xmlns:r="http://schemas.openxmlformats.org/officeDocument/2006/relationships" id="262" r:id="Rd74d37a713d249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9e0ea9edb04add" /><Relationship Type="http://schemas.openxmlformats.org/officeDocument/2006/relationships/slide" Target="/ppt/slides/slide1.xml" Id="Rc4faa37cf3554189" /><Relationship Type="http://schemas.openxmlformats.org/officeDocument/2006/relationships/slide" Target="/ppt/slides/slide2.xml" Id="R85c9c43d533a4f5b" /><Relationship Type="http://schemas.openxmlformats.org/officeDocument/2006/relationships/slide" Target="/ppt/slides/slide3.xml" Id="R87ec31380838424b" /><Relationship Type="http://schemas.openxmlformats.org/officeDocument/2006/relationships/slide" Target="/ppt/slides/slide4.xml" Id="Ra34aa112d3ee4248" /><Relationship Type="http://schemas.openxmlformats.org/officeDocument/2006/relationships/slide" Target="/ppt/slides/slide5.xml" Id="R7a52ce3278944e2f" /><Relationship Type="http://schemas.openxmlformats.org/officeDocument/2006/relationships/slide" Target="/ppt/slides/slide6.xml" Id="R13ad6b7080264193" /><Relationship Type="http://schemas.openxmlformats.org/officeDocument/2006/relationships/slide" Target="/ppt/slides/slide7.xml" Id="Rd74d37a713d249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ae2d72ecb346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44e93d09994001" /><Relationship Type="http://schemas.openxmlformats.org/officeDocument/2006/relationships/theme" Target="/ppt/slideMasters/theme/theme1.xml" Id="R9dc6ad4aad0a49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44e93d099940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3ba0fe0ece40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f40050838f4a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9179dfbb8240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4e377085ca4d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1d3885a2d642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cd1ba6c52947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ec313e27c347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HJERTNES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HJERTNES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HJERTNES CONSULTING AS ble etablert [år] og holder til i 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HJERTNES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HJERTNES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HJERTNES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155 280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1 081 869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1 237 108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HJERTNES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HJERTNES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HJERTNES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Furulunden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5210 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921 237 995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HJERTNES CONSULTING AS</a:t>
            </a:r>
          </a:p>
        </p:txBody>
      </p:sp>
    </p:spTree>
  </p:cSld>
  <p:clrMapOvr>
    <a:masterClrMapping xmlns:a="http://schemas.openxmlformats.org/drawingml/2006/main"/>
  </p:clrMapOvr>
</p:sld>
</file>