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2e7cbd93e43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63d97b7a9644c0"/>
  </p:sldMasterIdLst>
  <p:sldIdLst>
    <p:sldId xmlns:r="http://schemas.openxmlformats.org/officeDocument/2006/relationships" id="256" r:id="Rd77a2fb8c22849f1"/>
    <p:sldId xmlns:r="http://schemas.openxmlformats.org/officeDocument/2006/relationships" id="257" r:id="R023ba8553b8046f9"/>
    <p:sldId xmlns:r="http://schemas.openxmlformats.org/officeDocument/2006/relationships" id="258" r:id="Re67899459613421e"/>
    <p:sldId xmlns:r="http://schemas.openxmlformats.org/officeDocument/2006/relationships" id="259" r:id="R2ea4508f49a24ab4"/>
    <p:sldId xmlns:r="http://schemas.openxmlformats.org/officeDocument/2006/relationships" id="260" r:id="Ra3328bcb01be4012"/>
    <p:sldId xmlns:r="http://schemas.openxmlformats.org/officeDocument/2006/relationships" id="261" r:id="R1f783b8ca60c4bd0"/>
    <p:sldId xmlns:r="http://schemas.openxmlformats.org/officeDocument/2006/relationships" id="262" r:id="R04211e8af7f441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3d97b7a9644c0" /><Relationship Type="http://schemas.openxmlformats.org/officeDocument/2006/relationships/slide" Target="/ppt/slides/slide1.xml" Id="Rd77a2fb8c22849f1" /><Relationship Type="http://schemas.openxmlformats.org/officeDocument/2006/relationships/slide" Target="/ppt/slides/slide2.xml" Id="R023ba8553b8046f9" /><Relationship Type="http://schemas.openxmlformats.org/officeDocument/2006/relationships/slide" Target="/ppt/slides/slide3.xml" Id="Re67899459613421e" /><Relationship Type="http://schemas.openxmlformats.org/officeDocument/2006/relationships/slide" Target="/ppt/slides/slide4.xml" Id="R2ea4508f49a24ab4" /><Relationship Type="http://schemas.openxmlformats.org/officeDocument/2006/relationships/slide" Target="/ppt/slides/slide5.xml" Id="Ra3328bcb01be4012" /><Relationship Type="http://schemas.openxmlformats.org/officeDocument/2006/relationships/slide" Target="/ppt/slides/slide6.xml" Id="R1f783b8ca60c4bd0" /><Relationship Type="http://schemas.openxmlformats.org/officeDocument/2006/relationships/slide" Target="/ppt/slides/slide7.xml" Id="R04211e8af7f441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e5971d94c44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b92156af54f87" /><Relationship Type="http://schemas.openxmlformats.org/officeDocument/2006/relationships/theme" Target="/ppt/slideMasters/theme/theme1.xml" Id="R2b8227f4081142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ab92156af54f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e6e4281c9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5d8f90f6a41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4b5d510974c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30ff88a1d47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1693c630a45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d7c0f14844f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cc680d4a64e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KVALHEIM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KVALHEIM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