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a565800d94b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500cde376c4122"/>
  </p:sldMasterIdLst>
  <p:sldIdLst>
    <p:sldId xmlns:r="http://schemas.openxmlformats.org/officeDocument/2006/relationships" id="256" r:id="Rfbffc7b757104ffe"/>
    <p:sldId xmlns:r="http://schemas.openxmlformats.org/officeDocument/2006/relationships" id="257" r:id="Rd283c893e5144b4d"/>
    <p:sldId xmlns:r="http://schemas.openxmlformats.org/officeDocument/2006/relationships" id="258" r:id="Rf4055a34c97c4909"/>
    <p:sldId xmlns:r="http://schemas.openxmlformats.org/officeDocument/2006/relationships" id="259" r:id="R50adef68d0a04b57"/>
    <p:sldId xmlns:r="http://schemas.openxmlformats.org/officeDocument/2006/relationships" id="260" r:id="R09fc24dd74be4ca0"/>
    <p:sldId xmlns:r="http://schemas.openxmlformats.org/officeDocument/2006/relationships" id="261" r:id="R528c309f78b64ec0"/>
    <p:sldId xmlns:r="http://schemas.openxmlformats.org/officeDocument/2006/relationships" id="262" r:id="R882efcb7f9034d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00cde376c4122" /><Relationship Type="http://schemas.openxmlformats.org/officeDocument/2006/relationships/slide" Target="/ppt/slides/slide1.xml" Id="Rfbffc7b757104ffe" /><Relationship Type="http://schemas.openxmlformats.org/officeDocument/2006/relationships/slide" Target="/ppt/slides/slide2.xml" Id="Rd283c893e5144b4d" /><Relationship Type="http://schemas.openxmlformats.org/officeDocument/2006/relationships/slide" Target="/ppt/slides/slide3.xml" Id="Rf4055a34c97c4909" /><Relationship Type="http://schemas.openxmlformats.org/officeDocument/2006/relationships/slide" Target="/ppt/slides/slide4.xml" Id="R50adef68d0a04b57" /><Relationship Type="http://schemas.openxmlformats.org/officeDocument/2006/relationships/slide" Target="/ppt/slides/slide5.xml" Id="R09fc24dd74be4ca0" /><Relationship Type="http://schemas.openxmlformats.org/officeDocument/2006/relationships/slide" Target="/ppt/slides/slide6.xml" Id="R528c309f78b64ec0" /><Relationship Type="http://schemas.openxmlformats.org/officeDocument/2006/relationships/slide" Target="/ppt/slides/slide7.xml" Id="R882efcb7f9034d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07b5f95af941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c02ec21784faa" /><Relationship Type="http://schemas.openxmlformats.org/officeDocument/2006/relationships/theme" Target="/ppt/slideMasters/theme/theme1.xml" Id="R66e385fa8fe648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7c02ec2178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d1305619b4f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ae22d984f46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c445c9cc149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c8d95a7a940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c880572d24d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1e6f015ba45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342ad0e3b42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