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d522cac069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bf04bd6b724113"/>
  </p:sldMasterIdLst>
  <p:sldIdLst>
    <p:sldId xmlns:r="http://schemas.openxmlformats.org/officeDocument/2006/relationships" id="256" r:id="Ra0e29e1e160f427a"/>
    <p:sldId xmlns:r="http://schemas.openxmlformats.org/officeDocument/2006/relationships" id="257" r:id="R6584272bc20e43e5"/>
    <p:sldId xmlns:r="http://schemas.openxmlformats.org/officeDocument/2006/relationships" id="258" r:id="Rb62acbbbea8e4f36"/>
    <p:sldId xmlns:r="http://schemas.openxmlformats.org/officeDocument/2006/relationships" id="259" r:id="R4f7050d46f88459a"/>
    <p:sldId xmlns:r="http://schemas.openxmlformats.org/officeDocument/2006/relationships" id="260" r:id="R2c5bbcf66cb841ba"/>
    <p:sldId xmlns:r="http://schemas.openxmlformats.org/officeDocument/2006/relationships" id="261" r:id="R9703555539104775"/>
    <p:sldId xmlns:r="http://schemas.openxmlformats.org/officeDocument/2006/relationships" id="262" r:id="R81a1fbdedfcc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f04bd6b724113" /><Relationship Type="http://schemas.openxmlformats.org/officeDocument/2006/relationships/slide" Target="/ppt/slides/slide1.xml" Id="Ra0e29e1e160f427a" /><Relationship Type="http://schemas.openxmlformats.org/officeDocument/2006/relationships/slide" Target="/ppt/slides/slide2.xml" Id="R6584272bc20e43e5" /><Relationship Type="http://schemas.openxmlformats.org/officeDocument/2006/relationships/slide" Target="/ppt/slides/slide3.xml" Id="Rb62acbbbea8e4f36" /><Relationship Type="http://schemas.openxmlformats.org/officeDocument/2006/relationships/slide" Target="/ppt/slides/slide4.xml" Id="R4f7050d46f88459a" /><Relationship Type="http://schemas.openxmlformats.org/officeDocument/2006/relationships/slide" Target="/ppt/slides/slide5.xml" Id="R2c5bbcf66cb841ba" /><Relationship Type="http://schemas.openxmlformats.org/officeDocument/2006/relationships/slide" Target="/ppt/slides/slide6.xml" Id="R9703555539104775" /><Relationship Type="http://schemas.openxmlformats.org/officeDocument/2006/relationships/slide" Target="/ppt/slides/slide7.xml" Id="R81a1fbdedfcc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3312d5043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4237ab69545f4" /><Relationship Type="http://schemas.openxmlformats.org/officeDocument/2006/relationships/theme" Target="/ppt/slideMasters/theme/theme1.xml" Id="Rd25d38233e0e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d4237ab69545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23d418d28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a9f6f3760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e2b1ccd48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87e6e338f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96ba56473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4414dcd3c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a27f53d76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ANDREAS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 INGEBJØRG HELENA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4887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921 318 421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