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bbb6eda47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780b59b2d4828"/>
  </p:sldMasterIdLst>
  <p:sldIdLst>
    <p:sldId xmlns:r="http://schemas.openxmlformats.org/officeDocument/2006/relationships" id="256" r:id="R1ab9407d73de43b9"/>
    <p:sldId xmlns:r="http://schemas.openxmlformats.org/officeDocument/2006/relationships" id="257" r:id="R3123e9f6e5254205"/>
    <p:sldId xmlns:r="http://schemas.openxmlformats.org/officeDocument/2006/relationships" id="258" r:id="Rad4fc153af2544bc"/>
    <p:sldId xmlns:r="http://schemas.openxmlformats.org/officeDocument/2006/relationships" id="259" r:id="R248102591fb24a3a"/>
    <p:sldId xmlns:r="http://schemas.openxmlformats.org/officeDocument/2006/relationships" id="260" r:id="Rfe96ac6d98fe418d"/>
    <p:sldId xmlns:r="http://schemas.openxmlformats.org/officeDocument/2006/relationships" id="261" r:id="R0f7e5b7335ea48a9"/>
    <p:sldId xmlns:r="http://schemas.openxmlformats.org/officeDocument/2006/relationships" id="262" r:id="Rf93f5e7a72cd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780b59b2d4828" /><Relationship Type="http://schemas.openxmlformats.org/officeDocument/2006/relationships/slide" Target="/ppt/slides/slide1.xml" Id="R1ab9407d73de43b9" /><Relationship Type="http://schemas.openxmlformats.org/officeDocument/2006/relationships/slide" Target="/ppt/slides/slide2.xml" Id="R3123e9f6e5254205" /><Relationship Type="http://schemas.openxmlformats.org/officeDocument/2006/relationships/slide" Target="/ppt/slides/slide3.xml" Id="Rad4fc153af2544bc" /><Relationship Type="http://schemas.openxmlformats.org/officeDocument/2006/relationships/slide" Target="/ppt/slides/slide4.xml" Id="R248102591fb24a3a" /><Relationship Type="http://schemas.openxmlformats.org/officeDocument/2006/relationships/slide" Target="/ppt/slides/slide5.xml" Id="Rfe96ac6d98fe418d" /><Relationship Type="http://schemas.openxmlformats.org/officeDocument/2006/relationships/slide" Target="/ppt/slides/slide6.xml" Id="R0f7e5b7335ea48a9" /><Relationship Type="http://schemas.openxmlformats.org/officeDocument/2006/relationships/slide" Target="/ppt/slides/slide7.xml" Id="Rf93f5e7a72cd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1c535b94e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a2efee3c4680" /><Relationship Type="http://schemas.openxmlformats.org/officeDocument/2006/relationships/theme" Target="/ppt/slideMasters/theme/theme1.xml" Id="R4bc8cfab3b48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0a2efee3c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8817eece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9ec5765d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6ec1e83e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6d0de0c6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d5034409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d40d804e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0d46af49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TRANSKA AS ble etablert [år] og holder til i Vestre Åmøy.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KRAJEWSKI ROBERT TADEUSZ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Hegrebergveien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4152 Vestre Åmøy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