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440886651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14afcfe37470e"/>
  </p:sldMasterIdLst>
  <p:sldIdLst>
    <p:sldId xmlns:r="http://schemas.openxmlformats.org/officeDocument/2006/relationships" id="256" r:id="R1c10380a5799479a"/>
    <p:sldId xmlns:r="http://schemas.openxmlformats.org/officeDocument/2006/relationships" id="257" r:id="R2895f0e83b4b49ca"/>
    <p:sldId xmlns:r="http://schemas.openxmlformats.org/officeDocument/2006/relationships" id="258" r:id="R947d3a83ad0746de"/>
    <p:sldId xmlns:r="http://schemas.openxmlformats.org/officeDocument/2006/relationships" id="259" r:id="Rb053c8bef3c149bc"/>
    <p:sldId xmlns:r="http://schemas.openxmlformats.org/officeDocument/2006/relationships" id="260" r:id="Rcdf9d7d4e7ec41c1"/>
    <p:sldId xmlns:r="http://schemas.openxmlformats.org/officeDocument/2006/relationships" id="261" r:id="Ra0e4cadb71ec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14afcfe37470e" /><Relationship Type="http://schemas.openxmlformats.org/officeDocument/2006/relationships/slide" Target="/ppt/slides/slide1.xml" Id="R1c10380a5799479a" /><Relationship Type="http://schemas.openxmlformats.org/officeDocument/2006/relationships/slide" Target="/ppt/slides/slide2.xml" Id="R2895f0e83b4b49ca" /><Relationship Type="http://schemas.openxmlformats.org/officeDocument/2006/relationships/slide" Target="/ppt/slides/slide3.xml" Id="R947d3a83ad0746de" /><Relationship Type="http://schemas.openxmlformats.org/officeDocument/2006/relationships/slide" Target="/ppt/slides/slide4.xml" Id="Rb053c8bef3c149bc" /><Relationship Type="http://schemas.openxmlformats.org/officeDocument/2006/relationships/slide" Target="/ppt/slides/slide5.xml" Id="Rcdf9d7d4e7ec41c1" /><Relationship Type="http://schemas.openxmlformats.org/officeDocument/2006/relationships/slide" Target="/ppt/slides/slide6.xml" Id="Ra0e4cadb71ec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61cea1dea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70927bf5451f" /><Relationship Type="http://schemas.openxmlformats.org/officeDocument/2006/relationships/theme" Target="/ppt/slideMasters/theme/theme1.xml" Id="R394aad61f0b7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a70927bf5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1ed3b7845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61d558ecf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ba780f5d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2606d6bf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ad7235095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ee464441c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ANTHOLZ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