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7a138cae864f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0f147bdacd43ef"/>
  </p:sldMasterIdLst>
  <p:sldIdLst>
    <p:sldId xmlns:r="http://schemas.openxmlformats.org/officeDocument/2006/relationships" id="256" r:id="R0260651095734261"/>
    <p:sldId xmlns:r="http://schemas.openxmlformats.org/officeDocument/2006/relationships" id="257" r:id="R21efe47f928e4cd4"/>
    <p:sldId xmlns:r="http://schemas.openxmlformats.org/officeDocument/2006/relationships" id="258" r:id="R6159fb1e725141f2"/>
    <p:sldId xmlns:r="http://schemas.openxmlformats.org/officeDocument/2006/relationships" id="259" r:id="R5f18f739e0d049b5"/>
    <p:sldId xmlns:r="http://schemas.openxmlformats.org/officeDocument/2006/relationships" id="260" r:id="R4a44714e48954bc2"/>
    <p:sldId xmlns:r="http://schemas.openxmlformats.org/officeDocument/2006/relationships" id="261" r:id="R612d0d385e1d4a61"/>
    <p:sldId xmlns:r="http://schemas.openxmlformats.org/officeDocument/2006/relationships" id="262" r:id="Red5a0a760dcb4e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0f147bdacd43ef" /><Relationship Type="http://schemas.openxmlformats.org/officeDocument/2006/relationships/slide" Target="/ppt/slides/slide1.xml" Id="R0260651095734261" /><Relationship Type="http://schemas.openxmlformats.org/officeDocument/2006/relationships/slide" Target="/ppt/slides/slide2.xml" Id="R21efe47f928e4cd4" /><Relationship Type="http://schemas.openxmlformats.org/officeDocument/2006/relationships/slide" Target="/ppt/slides/slide3.xml" Id="R6159fb1e725141f2" /><Relationship Type="http://schemas.openxmlformats.org/officeDocument/2006/relationships/slide" Target="/ppt/slides/slide4.xml" Id="R5f18f739e0d049b5" /><Relationship Type="http://schemas.openxmlformats.org/officeDocument/2006/relationships/slide" Target="/ppt/slides/slide5.xml" Id="R4a44714e48954bc2" /><Relationship Type="http://schemas.openxmlformats.org/officeDocument/2006/relationships/slide" Target="/ppt/slides/slide6.xml" Id="R612d0d385e1d4a61" /><Relationship Type="http://schemas.openxmlformats.org/officeDocument/2006/relationships/slide" Target="/ppt/slides/slide7.xml" Id="Red5a0a760dcb4e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5d0eca480143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33abd69494772" /><Relationship Type="http://schemas.openxmlformats.org/officeDocument/2006/relationships/theme" Target="/ppt/slideMasters/theme/theme1.xml" Id="R643929b3590f49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833abd694947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42fe0324d46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243c7889b4e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8fc81f21047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c8f3c631646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70a1be4034b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4b25086ca48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aea9173f44b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ANTHOLZ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ANTHOLZ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ANTHOLZ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ANTHOLZ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ANTHOLZ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ANTHOLZ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1 771 335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10 718 504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11 316 017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ANTHOLZ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ARNT GEORG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ANTHOLZ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Dvergsneslia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921 337 310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ANTHOLZ INVEST AS</a:t>
            </a:r>
          </a:p>
        </p:txBody>
      </p:sp>
    </p:spTree>
  </p:cSld>
  <p:clrMapOvr>
    <a:masterClrMapping xmlns:a="http://schemas.openxmlformats.org/drawingml/2006/main"/>
  </p:clrMapOvr>
</p:sld>
</file>