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d017b51df446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a084c5c60e4821"/>
  </p:sldMasterIdLst>
  <p:sldIdLst>
    <p:sldId xmlns:r="http://schemas.openxmlformats.org/officeDocument/2006/relationships" id="256" r:id="Rc9173b6899484a4b"/>
    <p:sldId xmlns:r="http://schemas.openxmlformats.org/officeDocument/2006/relationships" id="257" r:id="Rdb293e3f5ccd4217"/>
    <p:sldId xmlns:r="http://schemas.openxmlformats.org/officeDocument/2006/relationships" id="258" r:id="Rac0a1ab78201494b"/>
    <p:sldId xmlns:r="http://schemas.openxmlformats.org/officeDocument/2006/relationships" id="259" r:id="R76dda58f81dc4fc8"/>
    <p:sldId xmlns:r="http://schemas.openxmlformats.org/officeDocument/2006/relationships" id="260" r:id="Rd1a12a080278409a"/>
    <p:sldId xmlns:r="http://schemas.openxmlformats.org/officeDocument/2006/relationships" id="261" r:id="R305052cdb8d04570"/>
    <p:sldId xmlns:r="http://schemas.openxmlformats.org/officeDocument/2006/relationships" id="262" r:id="R1bd2aa41d87d47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a084c5c60e4821" /><Relationship Type="http://schemas.openxmlformats.org/officeDocument/2006/relationships/slide" Target="/ppt/slides/slide1.xml" Id="Rc9173b6899484a4b" /><Relationship Type="http://schemas.openxmlformats.org/officeDocument/2006/relationships/slide" Target="/ppt/slides/slide2.xml" Id="Rdb293e3f5ccd4217" /><Relationship Type="http://schemas.openxmlformats.org/officeDocument/2006/relationships/slide" Target="/ppt/slides/slide3.xml" Id="Rac0a1ab78201494b" /><Relationship Type="http://schemas.openxmlformats.org/officeDocument/2006/relationships/slide" Target="/ppt/slides/slide4.xml" Id="R76dda58f81dc4fc8" /><Relationship Type="http://schemas.openxmlformats.org/officeDocument/2006/relationships/slide" Target="/ppt/slides/slide5.xml" Id="Rd1a12a080278409a" /><Relationship Type="http://schemas.openxmlformats.org/officeDocument/2006/relationships/slide" Target="/ppt/slides/slide6.xml" Id="R305052cdb8d04570" /><Relationship Type="http://schemas.openxmlformats.org/officeDocument/2006/relationships/slide" Target="/ppt/slides/slide7.xml" Id="R1bd2aa41d87d47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5d37319c0944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16f49e36a647bc" /><Relationship Type="http://schemas.openxmlformats.org/officeDocument/2006/relationships/theme" Target="/ppt/slideMasters/theme/theme1.xml" Id="Rca8a2a7e54a04c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16f49e36a647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cced6eef214b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177d369ab64c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8afd2333fd42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e14eb2079944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7aa91efcda4d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115762f94f4de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fc8f25ab0746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SANDVANN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SANDVANN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SANDVANN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SANDVANN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SANDVANN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SANDVANN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−27 921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−304 644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−544 576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1 211 568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SANDVANN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KORSVEIEN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SANDVANN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Schwensens gate 10B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921 364 067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SANDVANN AS</a:t>
            </a:r>
          </a:p>
        </p:txBody>
      </p:sp>
    </p:spTree>
  </p:cSld>
  <p:clrMapOvr>
    <a:masterClrMapping xmlns:a="http://schemas.openxmlformats.org/drawingml/2006/main"/>
  </p:clrMapOvr>
</p:sld>
</file>