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a80abf5e198423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f719d2f3d0a4474"/>
  </p:sldMasterIdLst>
  <p:sldIdLst>
    <p:sldId xmlns:r="http://schemas.openxmlformats.org/officeDocument/2006/relationships" id="256" r:id="R89dc27c521f644f9"/>
    <p:sldId xmlns:r="http://schemas.openxmlformats.org/officeDocument/2006/relationships" id="257" r:id="R81c9f14497824afa"/>
    <p:sldId xmlns:r="http://schemas.openxmlformats.org/officeDocument/2006/relationships" id="258" r:id="R37a47bc550a5486c"/>
    <p:sldId xmlns:r="http://schemas.openxmlformats.org/officeDocument/2006/relationships" id="259" r:id="R3a394a69936047a5"/>
    <p:sldId xmlns:r="http://schemas.openxmlformats.org/officeDocument/2006/relationships" id="260" r:id="R8d779bccf44645e1"/>
    <p:sldId xmlns:r="http://schemas.openxmlformats.org/officeDocument/2006/relationships" id="261" r:id="Re7bd893dc5624366"/>
    <p:sldId xmlns:r="http://schemas.openxmlformats.org/officeDocument/2006/relationships" id="262" r:id="R3a3da3770d0247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719d2f3d0a4474" /><Relationship Type="http://schemas.openxmlformats.org/officeDocument/2006/relationships/slide" Target="/ppt/slides/slide1.xml" Id="R89dc27c521f644f9" /><Relationship Type="http://schemas.openxmlformats.org/officeDocument/2006/relationships/slide" Target="/ppt/slides/slide2.xml" Id="R81c9f14497824afa" /><Relationship Type="http://schemas.openxmlformats.org/officeDocument/2006/relationships/slide" Target="/ppt/slides/slide3.xml" Id="R37a47bc550a5486c" /><Relationship Type="http://schemas.openxmlformats.org/officeDocument/2006/relationships/slide" Target="/ppt/slides/slide4.xml" Id="R3a394a69936047a5" /><Relationship Type="http://schemas.openxmlformats.org/officeDocument/2006/relationships/slide" Target="/ppt/slides/slide5.xml" Id="R8d779bccf44645e1" /><Relationship Type="http://schemas.openxmlformats.org/officeDocument/2006/relationships/slide" Target="/ppt/slides/slide6.xml" Id="Re7bd893dc5624366" /><Relationship Type="http://schemas.openxmlformats.org/officeDocument/2006/relationships/slide" Target="/ppt/slides/slide7.xml" Id="R3a3da3770d0247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4eabc9c415486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291ea761054eda" /><Relationship Type="http://schemas.openxmlformats.org/officeDocument/2006/relationships/theme" Target="/ppt/slideMasters/theme/theme1.xml" Id="R5590d8e57da1464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3291ea761054ed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05706eb0094d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a490a74b804ee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c1fb48f5e24a2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de0a9bea83428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632be31f11440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50a0103a8f4f8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e3efd95ccc439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NORSK-TYSK HANDEL OG BEMANNING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NORSK-TYSK HANDEL OG BEMANNING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NORSK-TYSK HANDEL OG BEMANNING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NORSK-TYSK HANDEL OG BEMANNING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NORSK-TYSK HANDEL OG BEMANNING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NORSK-TYSK HANDEL OG BEMANNING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28 800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−4 820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−4 816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26 861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27 123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NORSK-TYSK HANDEL OG BEMANNING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BARNA ANDRÉ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NORSK-TYSK HANDEL OG BEMANNING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921 365 322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NORSK-TYSK HANDEL OG BEMANNING AS</a:t>
            </a:r>
          </a:p>
        </p:txBody>
      </p:sp>
    </p:spTree>
  </p:cSld>
  <p:clrMapOvr>
    <a:masterClrMapping xmlns:a="http://schemas.openxmlformats.org/drawingml/2006/main"/>
  </p:clrMapOvr>
</p:sld>
</file>