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71c58a389e41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0b38940724414a"/>
  </p:sldMasterIdLst>
  <p:sldIdLst>
    <p:sldId xmlns:r="http://schemas.openxmlformats.org/officeDocument/2006/relationships" id="256" r:id="R660ba10888b74873"/>
    <p:sldId xmlns:r="http://schemas.openxmlformats.org/officeDocument/2006/relationships" id="257" r:id="R95f4b7c20ce34888"/>
    <p:sldId xmlns:r="http://schemas.openxmlformats.org/officeDocument/2006/relationships" id="258" r:id="Re4ad1ac7d8f745d7"/>
    <p:sldId xmlns:r="http://schemas.openxmlformats.org/officeDocument/2006/relationships" id="259" r:id="Rf2a5a818d2474269"/>
    <p:sldId xmlns:r="http://schemas.openxmlformats.org/officeDocument/2006/relationships" id="260" r:id="R7c45e212fe864bd9"/>
    <p:sldId xmlns:r="http://schemas.openxmlformats.org/officeDocument/2006/relationships" id="261" r:id="R43787968393b43cf"/>
    <p:sldId xmlns:r="http://schemas.openxmlformats.org/officeDocument/2006/relationships" id="262" r:id="R59700f1d992849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0b38940724414a" /><Relationship Type="http://schemas.openxmlformats.org/officeDocument/2006/relationships/slide" Target="/ppt/slides/slide1.xml" Id="R660ba10888b74873" /><Relationship Type="http://schemas.openxmlformats.org/officeDocument/2006/relationships/slide" Target="/ppt/slides/slide2.xml" Id="R95f4b7c20ce34888" /><Relationship Type="http://schemas.openxmlformats.org/officeDocument/2006/relationships/slide" Target="/ppt/slides/slide3.xml" Id="Re4ad1ac7d8f745d7" /><Relationship Type="http://schemas.openxmlformats.org/officeDocument/2006/relationships/slide" Target="/ppt/slides/slide4.xml" Id="Rf2a5a818d2474269" /><Relationship Type="http://schemas.openxmlformats.org/officeDocument/2006/relationships/slide" Target="/ppt/slides/slide5.xml" Id="R7c45e212fe864bd9" /><Relationship Type="http://schemas.openxmlformats.org/officeDocument/2006/relationships/slide" Target="/ppt/slides/slide6.xml" Id="R43787968393b43cf" /><Relationship Type="http://schemas.openxmlformats.org/officeDocument/2006/relationships/slide" Target="/ppt/slides/slide7.xml" Id="R59700f1d992849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c7dcf097844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7949cfa244c89" /><Relationship Type="http://schemas.openxmlformats.org/officeDocument/2006/relationships/theme" Target="/ppt/slideMasters/theme/theme1.xml" Id="R23b876a2a8b541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17949cfa244c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76d3903ed4c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8916c3b5347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fbb3c566f48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b3b1e2aed4f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9b42b829c47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e855fe2c546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12ef8d0f943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SEMI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5 425 864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−5 701 827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29 595 021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677 339 163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722 389 994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KANUDA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RIKELOFTET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SEMI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PETRINE II AS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PETRINE AS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Markegata 63A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6900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921 365 713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 AS</a:t>
            </a:r>
          </a:p>
        </p:txBody>
      </p:sp>
    </p:spTree>
  </p:cSld>
  <p:clrMapOvr>
    <a:masterClrMapping xmlns:a="http://schemas.openxmlformats.org/drawingml/2006/main"/>
  </p:clrMapOvr>
</p:sld>
</file>