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918469e6a948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810bca4ad24915"/>
  </p:sldMasterIdLst>
  <p:sldIdLst>
    <p:sldId xmlns:r="http://schemas.openxmlformats.org/officeDocument/2006/relationships" id="256" r:id="Rf32fa63725434372"/>
    <p:sldId xmlns:r="http://schemas.openxmlformats.org/officeDocument/2006/relationships" id="257" r:id="R41d65135b34a4983"/>
    <p:sldId xmlns:r="http://schemas.openxmlformats.org/officeDocument/2006/relationships" id="258" r:id="Ra4f808a655eb4560"/>
    <p:sldId xmlns:r="http://schemas.openxmlformats.org/officeDocument/2006/relationships" id="259" r:id="R73a131eaa572481a"/>
    <p:sldId xmlns:r="http://schemas.openxmlformats.org/officeDocument/2006/relationships" id="260" r:id="Rac38c0eddd97439e"/>
    <p:sldId xmlns:r="http://schemas.openxmlformats.org/officeDocument/2006/relationships" id="261" r:id="Rfe8201420bb947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10bca4ad24915" /><Relationship Type="http://schemas.openxmlformats.org/officeDocument/2006/relationships/slide" Target="/ppt/slides/slide1.xml" Id="Rf32fa63725434372" /><Relationship Type="http://schemas.openxmlformats.org/officeDocument/2006/relationships/slide" Target="/ppt/slides/slide2.xml" Id="R41d65135b34a4983" /><Relationship Type="http://schemas.openxmlformats.org/officeDocument/2006/relationships/slide" Target="/ppt/slides/slide3.xml" Id="Ra4f808a655eb4560" /><Relationship Type="http://schemas.openxmlformats.org/officeDocument/2006/relationships/slide" Target="/ppt/slides/slide4.xml" Id="R73a131eaa572481a" /><Relationship Type="http://schemas.openxmlformats.org/officeDocument/2006/relationships/slide" Target="/ppt/slides/slide5.xml" Id="Rac38c0eddd97439e" /><Relationship Type="http://schemas.openxmlformats.org/officeDocument/2006/relationships/slide" Target="/ppt/slides/slide6.xml" Id="Rfe8201420bb947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5d44d1cb4440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205ad76004513" /><Relationship Type="http://schemas.openxmlformats.org/officeDocument/2006/relationships/theme" Target="/ppt/slideMasters/theme/theme1.xml" Id="Rde5dde748af242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5205ad760045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5d22b00f642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9906c37e144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fcceae3f249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53f29c2034e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68051186142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bc782e6e241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LYNGDAL DYREBUTIKK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DYREBUTIKK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LYNGDAL DYREBUTIKK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DYREBUTIKK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DYREBUTIKK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DYREBUTIKK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DYREBUTIKK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DYREBUTIKK AS</a:t>
            </a:r>
          </a:p>
        </p:txBody>
      </p:sp>
    </p:spTree>
  </p:cSld>
  <p:clrMapOvr>
    <a:masterClrMapping xmlns:a="http://schemas.openxmlformats.org/drawingml/2006/main"/>
  </p:clrMapOvr>
</p:sld>
</file>