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f02488c27141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99a1d0b32d4a57"/>
  </p:sldMasterIdLst>
  <p:sldIdLst>
    <p:sldId xmlns:r="http://schemas.openxmlformats.org/officeDocument/2006/relationships" id="256" r:id="R0b4b3a87682c4f35"/>
    <p:sldId xmlns:r="http://schemas.openxmlformats.org/officeDocument/2006/relationships" id="257" r:id="R830b96eaa09f4ee7"/>
    <p:sldId xmlns:r="http://schemas.openxmlformats.org/officeDocument/2006/relationships" id="258" r:id="Rbfee9f031aad40a8"/>
    <p:sldId xmlns:r="http://schemas.openxmlformats.org/officeDocument/2006/relationships" id="259" r:id="Rd4b05f5adb564dc3"/>
    <p:sldId xmlns:r="http://schemas.openxmlformats.org/officeDocument/2006/relationships" id="260" r:id="Rf777a774375c4017"/>
    <p:sldId xmlns:r="http://schemas.openxmlformats.org/officeDocument/2006/relationships" id="261" r:id="R0ff26c5378d144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99a1d0b32d4a57" /><Relationship Type="http://schemas.openxmlformats.org/officeDocument/2006/relationships/slide" Target="/ppt/slides/slide1.xml" Id="R0b4b3a87682c4f35" /><Relationship Type="http://schemas.openxmlformats.org/officeDocument/2006/relationships/slide" Target="/ppt/slides/slide2.xml" Id="R830b96eaa09f4ee7" /><Relationship Type="http://schemas.openxmlformats.org/officeDocument/2006/relationships/slide" Target="/ppt/slides/slide3.xml" Id="Rbfee9f031aad40a8" /><Relationship Type="http://schemas.openxmlformats.org/officeDocument/2006/relationships/slide" Target="/ppt/slides/slide4.xml" Id="Rd4b05f5adb564dc3" /><Relationship Type="http://schemas.openxmlformats.org/officeDocument/2006/relationships/slide" Target="/ppt/slides/slide5.xml" Id="Rf777a774375c4017" /><Relationship Type="http://schemas.openxmlformats.org/officeDocument/2006/relationships/slide" Target="/ppt/slides/slide6.xml" Id="R0ff26c5378d144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83866243c42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6093e5b224bbb" /><Relationship Type="http://schemas.openxmlformats.org/officeDocument/2006/relationships/theme" Target="/ppt/slideMasters/theme/theme1.xml" Id="R47b042638381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6093e5b22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999a59a654e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3763c0fd6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863c2a2d8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7d3b6b506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9a11a26d7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1d826c8b3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REI-CON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921 373 708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REI-CON AS</a:t>
            </a:r>
          </a:p>
        </p:txBody>
      </p:sp>
    </p:spTree>
  </p:cSld>
  <p:clrMapOvr>
    <a:masterClrMapping xmlns:a="http://schemas.openxmlformats.org/drawingml/2006/main"/>
  </p:clrMapOvr>
</p:sld>
</file>