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e3d61ff3ec40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8c3f82e38b4b47"/>
  </p:sldMasterIdLst>
  <p:sldIdLst>
    <p:sldId xmlns:r="http://schemas.openxmlformats.org/officeDocument/2006/relationships" id="256" r:id="R780a5cfd64f04f5d"/>
    <p:sldId xmlns:r="http://schemas.openxmlformats.org/officeDocument/2006/relationships" id="257" r:id="Rdb53c5f62e844748"/>
    <p:sldId xmlns:r="http://schemas.openxmlformats.org/officeDocument/2006/relationships" id="258" r:id="Rbdb5d5f8c1e54f68"/>
    <p:sldId xmlns:r="http://schemas.openxmlformats.org/officeDocument/2006/relationships" id="259" r:id="Rd528e093e9984131"/>
    <p:sldId xmlns:r="http://schemas.openxmlformats.org/officeDocument/2006/relationships" id="260" r:id="Rd94601c88fa64b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c3f82e38b4b47" /><Relationship Type="http://schemas.openxmlformats.org/officeDocument/2006/relationships/slide" Target="/ppt/slides/slide1.xml" Id="R780a5cfd64f04f5d" /><Relationship Type="http://schemas.openxmlformats.org/officeDocument/2006/relationships/slide" Target="/ppt/slides/slide2.xml" Id="Rdb53c5f62e844748" /><Relationship Type="http://schemas.openxmlformats.org/officeDocument/2006/relationships/slide" Target="/ppt/slides/slide3.xml" Id="Rbdb5d5f8c1e54f68" /><Relationship Type="http://schemas.openxmlformats.org/officeDocument/2006/relationships/slide" Target="/ppt/slides/slide4.xml" Id="Rd528e093e9984131" /><Relationship Type="http://schemas.openxmlformats.org/officeDocument/2006/relationships/slide" Target="/ppt/slides/slide5.xml" Id="Rd94601c88fa64b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16892419c46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9a30a42ea4a90" /><Relationship Type="http://schemas.openxmlformats.org/officeDocument/2006/relationships/theme" Target="/ppt/slideMasters/theme/theme1.xml" Id="R83b6cca77dfc40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99a30a42ea4a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6fab3fd0748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e718b992b4f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0a27631e243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a864db49541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0c5bc8cad41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REI-CON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REI-CON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921 373 708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