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0ee432ce51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d4a19cf6c461d"/>
  </p:sldMasterIdLst>
  <p:sldIdLst>
    <p:sldId xmlns:r="http://schemas.openxmlformats.org/officeDocument/2006/relationships" id="256" r:id="Re47eb73c97234542"/>
    <p:sldId xmlns:r="http://schemas.openxmlformats.org/officeDocument/2006/relationships" id="257" r:id="Ra94a9996830d4727"/>
    <p:sldId xmlns:r="http://schemas.openxmlformats.org/officeDocument/2006/relationships" id="258" r:id="R550535b528334804"/>
    <p:sldId xmlns:r="http://schemas.openxmlformats.org/officeDocument/2006/relationships" id="259" r:id="Rf3b71fd3340847e3"/>
    <p:sldId xmlns:r="http://schemas.openxmlformats.org/officeDocument/2006/relationships" id="260" r:id="Rd00cf4ead5154e30"/>
    <p:sldId xmlns:r="http://schemas.openxmlformats.org/officeDocument/2006/relationships" id="261" r:id="R5b4bf2f7226947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d4a19cf6c461d" /><Relationship Type="http://schemas.openxmlformats.org/officeDocument/2006/relationships/slide" Target="/ppt/slides/slide1.xml" Id="Re47eb73c97234542" /><Relationship Type="http://schemas.openxmlformats.org/officeDocument/2006/relationships/slide" Target="/ppt/slides/slide2.xml" Id="Ra94a9996830d4727" /><Relationship Type="http://schemas.openxmlformats.org/officeDocument/2006/relationships/slide" Target="/ppt/slides/slide3.xml" Id="R550535b528334804" /><Relationship Type="http://schemas.openxmlformats.org/officeDocument/2006/relationships/slide" Target="/ppt/slides/slide4.xml" Id="Rf3b71fd3340847e3" /><Relationship Type="http://schemas.openxmlformats.org/officeDocument/2006/relationships/slide" Target="/ppt/slides/slide5.xml" Id="Rd00cf4ead5154e30" /><Relationship Type="http://schemas.openxmlformats.org/officeDocument/2006/relationships/slide" Target="/ppt/slides/slide6.xml" Id="R5b4bf2f7226947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d14c84d0b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57f7b610a422a" /><Relationship Type="http://schemas.openxmlformats.org/officeDocument/2006/relationships/theme" Target="/ppt/slideMasters/theme/theme1.xml" Id="Reffea98d5725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57f7b610a42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7df04df4b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4e89b5f0c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8185100d8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c851ed55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f35965cba45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2a70e4ce5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