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8ef540f2a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4e90811dad461e"/>
  </p:sldMasterIdLst>
  <p:sldIdLst>
    <p:sldId xmlns:r="http://schemas.openxmlformats.org/officeDocument/2006/relationships" id="256" r:id="Rc100769fab2246e0"/>
    <p:sldId xmlns:r="http://schemas.openxmlformats.org/officeDocument/2006/relationships" id="257" r:id="R3bcd87c4413d49e3"/>
    <p:sldId xmlns:r="http://schemas.openxmlformats.org/officeDocument/2006/relationships" id="258" r:id="R74c1b6af3d2e47d1"/>
    <p:sldId xmlns:r="http://schemas.openxmlformats.org/officeDocument/2006/relationships" id="259" r:id="Reffef5f403bb43cc"/>
    <p:sldId xmlns:r="http://schemas.openxmlformats.org/officeDocument/2006/relationships" id="260" r:id="R39a07d2c1808433c"/>
    <p:sldId xmlns:r="http://schemas.openxmlformats.org/officeDocument/2006/relationships" id="261" r:id="R391a241eaa844061"/>
    <p:sldId xmlns:r="http://schemas.openxmlformats.org/officeDocument/2006/relationships" id="262" r:id="Re802f179ec6b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e90811dad461e" /><Relationship Type="http://schemas.openxmlformats.org/officeDocument/2006/relationships/slide" Target="/ppt/slides/slide1.xml" Id="Rc100769fab2246e0" /><Relationship Type="http://schemas.openxmlformats.org/officeDocument/2006/relationships/slide" Target="/ppt/slides/slide2.xml" Id="R3bcd87c4413d49e3" /><Relationship Type="http://schemas.openxmlformats.org/officeDocument/2006/relationships/slide" Target="/ppt/slides/slide3.xml" Id="R74c1b6af3d2e47d1" /><Relationship Type="http://schemas.openxmlformats.org/officeDocument/2006/relationships/slide" Target="/ppt/slides/slide4.xml" Id="Reffef5f403bb43cc" /><Relationship Type="http://schemas.openxmlformats.org/officeDocument/2006/relationships/slide" Target="/ppt/slides/slide5.xml" Id="R39a07d2c1808433c" /><Relationship Type="http://schemas.openxmlformats.org/officeDocument/2006/relationships/slide" Target="/ppt/slides/slide6.xml" Id="R391a241eaa844061" /><Relationship Type="http://schemas.openxmlformats.org/officeDocument/2006/relationships/slide" Target="/ppt/slides/slide7.xml" Id="Re802f179ec6b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04439e6ba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337beeaf146d4" /><Relationship Type="http://schemas.openxmlformats.org/officeDocument/2006/relationships/theme" Target="/ppt/slideMasters/theme/theme1.xml" Id="Ra7a4d26fd44d42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337beeaf1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3ab4c37040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48c2834d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f99887b0c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1434f041d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7e0e68831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6794b48034c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5cdbf1cf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