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f661068b0742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1c3f64f46940c6"/>
  </p:sldMasterIdLst>
  <p:sldIdLst>
    <p:sldId xmlns:r="http://schemas.openxmlformats.org/officeDocument/2006/relationships" id="256" r:id="R12a8031eb37c40bf"/>
    <p:sldId xmlns:r="http://schemas.openxmlformats.org/officeDocument/2006/relationships" id="257" r:id="Rb321f4ed31ec4199"/>
    <p:sldId xmlns:r="http://schemas.openxmlformats.org/officeDocument/2006/relationships" id="258" r:id="Rd19e084e57974fbe"/>
    <p:sldId xmlns:r="http://schemas.openxmlformats.org/officeDocument/2006/relationships" id="259" r:id="Rf37d995f6f554de1"/>
    <p:sldId xmlns:r="http://schemas.openxmlformats.org/officeDocument/2006/relationships" id="260" r:id="Rbaa550c0d1ba488b"/>
    <p:sldId xmlns:r="http://schemas.openxmlformats.org/officeDocument/2006/relationships" id="261" r:id="R3aa5ecf5aca341de"/>
    <p:sldId xmlns:r="http://schemas.openxmlformats.org/officeDocument/2006/relationships" id="262" r:id="R02496bae531640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1c3f64f46940c6" /><Relationship Type="http://schemas.openxmlformats.org/officeDocument/2006/relationships/slide" Target="/ppt/slides/slide1.xml" Id="R12a8031eb37c40bf" /><Relationship Type="http://schemas.openxmlformats.org/officeDocument/2006/relationships/slide" Target="/ppt/slides/slide2.xml" Id="Rb321f4ed31ec4199" /><Relationship Type="http://schemas.openxmlformats.org/officeDocument/2006/relationships/slide" Target="/ppt/slides/slide3.xml" Id="Rd19e084e57974fbe" /><Relationship Type="http://schemas.openxmlformats.org/officeDocument/2006/relationships/slide" Target="/ppt/slides/slide4.xml" Id="Rf37d995f6f554de1" /><Relationship Type="http://schemas.openxmlformats.org/officeDocument/2006/relationships/slide" Target="/ppt/slides/slide5.xml" Id="Rbaa550c0d1ba488b" /><Relationship Type="http://schemas.openxmlformats.org/officeDocument/2006/relationships/slide" Target="/ppt/slides/slide6.xml" Id="R3aa5ecf5aca341de" /><Relationship Type="http://schemas.openxmlformats.org/officeDocument/2006/relationships/slide" Target="/ppt/slides/slide7.xml" Id="R02496bae531640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5ce1ce870844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e33bacb6447b9" /><Relationship Type="http://schemas.openxmlformats.org/officeDocument/2006/relationships/theme" Target="/ppt/slideMasters/theme/theme1.xml" Id="Rafcee55e08d247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fe33bacb6447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f1957053347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d9331208947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c83bf547d49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143740ee54b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79b57cae64b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2fac2735e45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45316a79d43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HANGOVER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HANGOVER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SMEDSTUEN LINDA KRISTINE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KRISTINE LIAN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