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29e52243074c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7b30e4c76e42ff"/>
  </p:sldMasterIdLst>
  <p:sldIdLst>
    <p:sldId xmlns:r="http://schemas.openxmlformats.org/officeDocument/2006/relationships" id="256" r:id="Rf7fd7df09e3143b6"/>
    <p:sldId xmlns:r="http://schemas.openxmlformats.org/officeDocument/2006/relationships" id="257" r:id="R939cab204db9436e"/>
    <p:sldId xmlns:r="http://schemas.openxmlformats.org/officeDocument/2006/relationships" id="258" r:id="R76b1b49e977244c7"/>
    <p:sldId xmlns:r="http://schemas.openxmlformats.org/officeDocument/2006/relationships" id="259" r:id="R38391a68b6374d94"/>
    <p:sldId xmlns:r="http://schemas.openxmlformats.org/officeDocument/2006/relationships" id="260" r:id="Rca3f048284c14f80"/>
    <p:sldId xmlns:r="http://schemas.openxmlformats.org/officeDocument/2006/relationships" id="261" r:id="R5ac4fd9bb63b45af"/>
    <p:sldId xmlns:r="http://schemas.openxmlformats.org/officeDocument/2006/relationships" id="262" r:id="R881f7f6aaac54d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7b30e4c76e42ff" /><Relationship Type="http://schemas.openxmlformats.org/officeDocument/2006/relationships/slide" Target="/ppt/slides/slide1.xml" Id="Rf7fd7df09e3143b6" /><Relationship Type="http://schemas.openxmlformats.org/officeDocument/2006/relationships/slide" Target="/ppt/slides/slide2.xml" Id="R939cab204db9436e" /><Relationship Type="http://schemas.openxmlformats.org/officeDocument/2006/relationships/slide" Target="/ppt/slides/slide3.xml" Id="R76b1b49e977244c7" /><Relationship Type="http://schemas.openxmlformats.org/officeDocument/2006/relationships/slide" Target="/ppt/slides/slide4.xml" Id="R38391a68b6374d94" /><Relationship Type="http://schemas.openxmlformats.org/officeDocument/2006/relationships/slide" Target="/ppt/slides/slide5.xml" Id="Rca3f048284c14f80" /><Relationship Type="http://schemas.openxmlformats.org/officeDocument/2006/relationships/slide" Target="/ppt/slides/slide6.xml" Id="R5ac4fd9bb63b45af" /><Relationship Type="http://schemas.openxmlformats.org/officeDocument/2006/relationships/slide" Target="/ppt/slides/slide7.xml" Id="R881f7f6aaac54d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2dc8345d204a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83f8cb315471c" /><Relationship Type="http://schemas.openxmlformats.org/officeDocument/2006/relationships/theme" Target="/ppt/slideMasters/theme/theme1.xml" Id="R7231274bb9ca42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883f8cb31547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0f7b95f514f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027a5760346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ae4e065434c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5f173394f4e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60f09bd4345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97791b1574d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1c50a04b94f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 HERO PIZZA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PIZZA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9 827 735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−254 368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1 577 557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3 069 494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INVEST AS  –  49,6 %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CAFE LA BELLE AS  –  12,7 %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TORG AS  –  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ÖNEN FERHAN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BERGGÅRD LARS KRISTOFFER  –  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Tryggvasons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921 484 739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