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194fdaf774f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84ce284f8451b"/>
  </p:sldMasterIdLst>
  <p:sldIdLst>
    <p:sldId xmlns:r="http://schemas.openxmlformats.org/officeDocument/2006/relationships" id="256" r:id="Rb7567be6974e4704"/>
    <p:sldId xmlns:r="http://schemas.openxmlformats.org/officeDocument/2006/relationships" id="257" r:id="Rfb2eca63529140e0"/>
    <p:sldId xmlns:r="http://schemas.openxmlformats.org/officeDocument/2006/relationships" id="258" r:id="R4418e13492af429c"/>
    <p:sldId xmlns:r="http://schemas.openxmlformats.org/officeDocument/2006/relationships" id="259" r:id="Rc9f26c25b3df4386"/>
    <p:sldId xmlns:r="http://schemas.openxmlformats.org/officeDocument/2006/relationships" id="260" r:id="R01d6b93120184e4a"/>
    <p:sldId xmlns:r="http://schemas.openxmlformats.org/officeDocument/2006/relationships" id="261" r:id="Rdb8fc9c62b4e4330"/>
    <p:sldId xmlns:r="http://schemas.openxmlformats.org/officeDocument/2006/relationships" id="262" r:id="R8562179d06ad46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84ce284f8451b" /><Relationship Type="http://schemas.openxmlformats.org/officeDocument/2006/relationships/slide" Target="/ppt/slides/slide1.xml" Id="Rb7567be6974e4704" /><Relationship Type="http://schemas.openxmlformats.org/officeDocument/2006/relationships/slide" Target="/ppt/slides/slide2.xml" Id="Rfb2eca63529140e0" /><Relationship Type="http://schemas.openxmlformats.org/officeDocument/2006/relationships/slide" Target="/ppt/slides/slide3.xml" Id="R4418e13492af429c" /><Relationship Type="http://schemas.openxmlformats.org/officeDocument/2006/relationships/slide" Target="/ppt/slides/slide4.xml" Id="Rc9f26c25b3df4386" /><Relationship Type="http://schemas.openxmlformats.org/officeDocument/2006/relationships/slide" Target="/ppt/slides/slide5.xml" Id="R01d6b93120184e4a" /><Relationship Type="http://schemas.openxmlformats.org/officeDocument/2006/relationships/slide" Target="/ppt/slides/slide6.xml" Id="Rdb8fc9c62b4e4330" /><Relationship Type="http://schemas.openxmlformats.org/officeDocument/2006/relationships/slide" Target="/ppt/slides/slide7.xml" Id="R8562179d06ad46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812be8baa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f33254b94629" /><Relationship Type="http://schemas.openxmlformats.org/officeDocument/2006/relationships/theme" Target="/ppt/slideMasters/theme/theme1.xml" Id="Ra951c233e4324d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ef33254b9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a078ceb6994b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b5fed65b5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7d356b48a41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5a081698a4d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18e34f99b42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5447c255d43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5c5c3843844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TT FORSIKRING OG FINANS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FORSIKRING OG FINANS TRONDHEIM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−178 639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DANIELSEN TERJE ANDRÉ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TT GROUP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Kjøpmannsgata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7013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921 486 782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TT FORSIKRING OG FINANS TRONDHEIM AS</a:t>
            </a:r>
          </a:p>
        </p:txBody>
      </p:sp>
    </p:spTree>
  </p:cSld>
  <p:clrMapOvr>
    <a:masterClrMapping xmlns:a="http://schemas.openxmlformats.org/drawingml/2006/main"/>
  </p:clrMapOvr>
</p:sld>
</file>