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87415dca0449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99fdf8017840f5"/>
  </p:sldMasterIdLst>
  <p:sldIdLst>
    <p:sldId xmlns:r="http://schemas.openxmlformats.org/officeDocument/2006/relationships" id="256" r:id="R35c5cf31fe174db5"/>
    <p:sldId xmlns:r="http://schemas.openxmlformats.org/officeDocument/2006/relationships" id="257" r:id="R02d45f0ab052464d"/>
    <p:sldId xmlns:r="http://schemas.openxmlformats.org/officeDocument/2006/relationships" id="258" r:id="Rc8588c4f78724503"/>
    <p:sldId xmlns:r="http://schemas.openxmlformats.org/officeDocument/2006/relationships" id="259" r:id="Rd7f2c10cf79341bf"/>
    <p:sldId xmlns:r="http://schemas.openxmlformats.org/officeDocument/2006/relationships" id="260" r:id="Rd36815a986bf418a"/>
    <p:sldId xmlns:r="http://schemas.openxmlformats.org/officeDocument/2006/relationships" id="261" r:id="R067e129411a64b16"/>
    <p:sldId xmlns:r="http://schemas.openxmlformats.org/officeDocument/2006/relationships" id="262" r:id="R2393e5efc4cf40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9fdf8017840f5" /><Relationship Type="http://schemas.openxmlformats.org/officeDocument/2006/relationships/slide" Target="/ppt/slides/slide1.xml" Id="R35c5cf31fe174db5" /><Relationship Type="http://schemas.openxmlformats.org/officeDocument/2006/relationships/slide" Target="/ppt/slides/slide2.xml" Id="R02d45f0ab052464d" /><Relationship Type="http://schemas.openxmlformats.org/officeDocument/2006/relationships/slide" Target="/ppt/slides/slide3.xml" Id="Rc8588c4f78724503" /><Relationship Type="http://schemas.openxmlformats.org/officeDocument/2006/relationships/slide" Target="/ppt/slides/slide4.xml" Id="Rd7f2c10cf79341bf" /><Relationship Type="http://schemas.openxmlformats.org/officeDocument/2006/relationships/slide" Target="/ppt/slides/slide5.xml" Id="Rd36815a986bf418a" /><Relationship Type="http://schemas.openxmlformats.org/officeDocument/2006/relationships/slide" Target="/ppt/slides/slide6.xml" Id="R067e129411a64b16" /><Relationship Type="http://schemas.openxmlformats.org/officeDocument/2006/relationships/slide" Target="/ppt/slides/slide7.xml" Id="R2393e5efc4cf40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646f5447b47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0eca6d3a04ad6" /><Relationship Type="http://schemas.openxmlformats.org/officeDocument/2006/relationships/theme" Target="/ppt/slideMasters/theme/theme1.xml" Id="Rdd978809948047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60eca6d3a04a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36f3dc9ee48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4dfa81ca04c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f1c048af34d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f6205303f41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9ff2c428048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06b21cc3d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e74e962f94c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ROMSON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21 575 836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321 918 699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330 673 646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ROMSLO MORTEN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Helligbergvegen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8663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921 511 221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