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9d31e86d9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7e43382054b00"/>
  </p:sldMasterIdLst>
  <p:sldIdLst>
    <p:sldId xmlns:r="http://schemas.openxmlformats.org/officeDocument/2006/relationships" id="256" r:id="R2263077e3c9e460f"/>
    <p:sldId xmlns:r="http://schemas.openxmlformats.org/officeDocument/2006/relationships" id="257" r:id="R36fd5df727784b0e"/>
    <p:sldId xmlns:r="http://schemas.openxmlformats.org/officeDocument/2006/relationships" id="258" r:id="Re9c11df652d14f54"/>
    <p:sldId xmlns:r="http://schemas.openxmlformats.org/officeDocument/2006/relationships" id="259" r:id="Re247d8ad843247f1"/>
    <p:sldId xmlns:r="http://schemas.openxmlformats.org/officeDocument/2006/relationships" id="260" r:id="Re7d304ba8918420f"/>
    <p:sldId xmlns:r="http://schemas.openxmlformats.org/officeDocument/2006/relationships" id="261" r:id="Re9451825b85d4a88"/>
    <p:sldId xmlns:r="http://schemas.openxmlformats.org/officeDocument/2006/relationships" id="262" r:id="R248407f1dd17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7e43382054b00" /><Relationship Type="http://schemas.openxmlformats.org/officeDocument/2006/relationships/slide" Target="/ppt/slides/slide1.xml" Id="R2263077e3c9e460f" /><Relationship Type="http://schemas.openxmlformats.org/officeDocument/2006/relationships/slide" Target="/ppt/slides/slide2.xml" Id="R36fd5df727784b0e" /><Relationship Type="http://schemas.openxmlformats.org/officeDocument/2006/relationships/slide" Target="/ppt/slides/slide3.xml" Id="Re9c11df652d14f54" /><Relationship Type="http://schemas.openxmlformats.org/officeDocument/2006/relationships/slide" Target="/ppt/slides/slide4.xml" Id="Re247d8ad843247f1" /><Relationship Type="http://schemas.openxmlformats.org/officeDocument/2006/relationships/slide" Target="/ppt/slides/slide5.xml" Id="Re7d304ba8918420f" /><Relationship Type="http://schemas.openxmlformats.org/officeDocument/2006/relationships/slide" Target="/ppt/slides/slide6.xml" Id="Re9451825b85d4a88" /><Relationship Type="http://schemas.openxmlformats.org/officeDocument/2006/relationships/slide" Target="/ppt/slides/slide7.xml" Id="R248407f1dd17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763af6123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14fb594a04179" /><Relationship Type="http://schemas.openxmlformats.org/officeDocument/2006/relationships/theme" Target="/ppt/slideMasters/theme/theme1.xml" Id="R6f55f5f68b85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14fb594a0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da753ddf1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f9d3407c5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4ada2fe19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0103b33a443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e89a8e0f7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117e6b8b1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7a07685e6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STUVIK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STUVIK HOLDING AS ble etablert [år] og holder til i Vormedal.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STUVIK KNUT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Haugtunvegen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5545 Vormedal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STUVIK HOLDING AS</a:t>
            </a:r>
          </a:p>
        </p:txBody>
      </p:sp>
    </p:spTree>
  </p:cSld>
  <p:clrMapOvr>
    <a:masterClrMapping xmlns:a="http://schemas.openxmlformats.org/drawingml/2006/main"/>
  </p:clrMapOvr>
</p:sld>
</file>