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83224373644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0b2fba03948c8"/>
  </p:sldMasterIdLst>
  <p:sldIdLst>
    <p:sldId xmlns:r="http://schemas.openxmlformats.org/officeDocument/2006/relationships" id="256" r:id="R8f8ad00948854095"/>
    <p:sldId xmlns:r="http://schemas.openxmlformats.org/officeDocument/2006/relationships" id="257" r:id="R0e1a9538fab54f5a"/>
    <p:sldId xmlns:r="http://schemas.openxmlformats.org/officeDocument/2006/relationships" id="258" r:id="R3d461bff70de409c"/>
    <p:sldId xmlns:r="http://schemas.openxmlformats.org/officeDocument/2006/relationships" id="259" r:id="R326dee01829144f8"/>
    <p:sldId xmlns:r="http://schemas.openxmlformats.org/officeDocument/2006/relationships" id="260" r:id="R194bc9bf8abe408c"/>
    <p:sldId xmlns:r="http://schemas.openxmlformats.org/officeDocument/2006/relationships" id="261" r:id="Rf10849fdd999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0b2fba03948c8" /><Relationship Type="http://schemas.openxmlformats.org/officeDocument/2006/relationships/slide" Target="/ppt/slides/slide1.xml" Id="R8f8ad00948854095" /><Relationship Type="http://schemas.openxmlformats.org/officeDocument/2006/relationships/slide" Target="/ppt/slides/slide2.xml" Id="R0e1a9538fab54f5a" /><Relationship Type="http://schemas.openxmlformats.org/officeDocument/2006/relationships/slide" Target="/ppt/slides/slide3.xml" Id="R3d461bff70de409c" /><Relationship Type="http://schemas.openxmlformats.org/officeDocument/2006/relationships/slide" Target="/ppt/slides/slide4.xml" Id="R326dee01829144f8" /><Relationship Type="http://schemas.openxmlformats.org/officeDocument/2006/relationships/slide" Target="/ppt/slides/slide5.xml" Id="R194bc9bf8abe408c" /><Relationship Type="http://schemas.openxmlformats.org/officeDocument/2006/relationships/slide" Target="/ppt/slides/slide6.xml" Id="Rf10849fdd999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dbfe2883e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bd7a7c4034e61" /><Relationship Type="http://schemas.openxmlformats.org/officeDocument/2006/relationships/theme" Target="/ppt/slideMasters/theme/theme1.xml" Id="Rda279db253c843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0bd7a7c403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a350e7b5a46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9d759c972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fcba64e0b43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c131f4840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51017e2114d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283ac714e44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BFH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BENGT FRODE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921 548 613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BFH INVEST AS</a:t>
            </a:r>
          </a:p>
        </p:txBody>
      </p:sp>
    </p:spTree>
  </p:cSld>
  <p:clrMapOvr>
    <a:masterClrMapping xmlns:a="http://schemas.openxmlformats.org/drawingml/2006/main"/>
  </p:clrMapOvr>
</p:sld>
</file>