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516ba1e81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d76168d6d48d5"/>
  </p:sldMasterIdLst>
  <p:sldIdLst>
    <p:sldId xmlns:r="http://schemas.openxmlformats.org/officeDocument/2006/relationships" id="256" r:id="R886a7eae6c284c38"/>
    <p:sldId xmlns:r="http://schemas.openxmlformats.org/officeDocument/2006/relationships" id="257" r:id="R22445a485d4043e8"/>
    <p:sldId xmlns:r="http://schemas.openxmlformats.org/officeDocument/2006/relationships" id="258" r:id="R0d54228e65784c5a"/>
    <p:sldId xmlns:r="http://schemas.openxmlformats.org/officeDocument/2006/relationships" id="259" r:id="R067a395d051a4c52"/>
    <p:sldId xmlns:r="http://schemas.openxmlformats.org/officeDocument/2006/relationships" id="260" r:id="R6e2871ab01eb4b65"/>
    <p:sldId xmlns:r="http://schemas.openxmlformats.org/officeDocument/2006/relationships" id="261" r:id="R9da2b6d99e1b4ed2"/>
    <p:sldId xmlns:r="http://schemas.openxmlformats.org/officeDocument/2006/relationships" id="262" r:id="Re955b8c6551047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d76168d6d48d5" /><Relationship Type="http://schemas.openxmlformats.org/officeDocument/2006/relationships/slide" Target="/ppt/slides/slide1.xml" Id="R886a7eae6c284c38" /><Relationship Type="http://schemas.openxmlformats.org/officeDocument/2006/relationships/slide" Target="/ppt/slides/slide2.xml" Id="R22445a485d4043e8" /><Relationship Type="http://schemas.openxmlformats.org/officeDocument/2006/relationships/slide" Target="/ppt/slides/slide3.xml" Id="R0d54228e65784c5a" /><Relationship Type="http://schemas.openxmlformats.org/officeDocument/2006/relationships/slide" Target="/ppt/slides/slide4.xml" Id="R067a395d051a4c52" /><Relationship Type="http://schemas.openxmlformats.org/officeDocument/2006/relationships/slide" Target="/ppt/slides/slide5.xml" Id="R6e2871ab01eb4b65" /><Relationship Type="http://schemas.openxmlformats.org/officeDocument/2006/relationships/slide" Target="/ppt/slides/slide6.xml" Id="R9da2b6d99e1b4ed2" /><Relationship Type="http://schemas.openxmlformats.org/officeDocument/2006/relationships/slide" Target="/ppt/slides/slide7.xml" Id="Re955b8c6551047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538ca8870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28e40fbda4d5d" /><Relationship Type="http://schemas.openxmlformats.org/officeDocument/2006/relationships/theme" Target="/ppt/slideMasters/theme/theme1.xml" Id="R2be296a47076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28e40fbda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569b8681c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7bdd4d230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ab34ab33f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eea6da49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13d2fef76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9cfd4f2a944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c93f243f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