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822703bacf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6ecbb1e3944f35"/>
  </p:sldMasterIdLst>
  <p:sldIdLst>
    <p:sldId xmlns:r="http://schemas.openxmlformats.org/officeDocument/2006/relationships" id="256" r:id="Rf25e8857ec9f431e"/>
    <p:sldId xmlns:r="http://schemas.openxmlformats.org/officeDocument/2006/relationships" id="257" r:id="Rf01dc65fec49493f"/>
    <p:sldId xmlns:r="http://schemas.openxmlformats.org/officeDocument/2006/relationships" id="258" r:id="Rf00a4f547d114d64"/>
    <p:sldId xmlns:r="http://schemas.openxmlformats.org/officeDocument/2006/relationships" id="259" r:id="R1d6fd31ef1ea4651"/>
    <p:sldId xmlns:r="http://schemas.openxmlformats.org/officeDocument/2006/relationships" id="260" r:id="Rf7998d126ea94a15"/>
    <p:sldId xmlns:r="http://schemas.openxmlformats.org/officeDocument/2006/relationships" id="261" r:id="Rd2aed4e6efc24a39"/>
    <p:sldId xmlns:r="http://schemas.openxmlformats.org/officeDocument/2006/relationships" id="262" r:id="Rcac05d7330d440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6ecbb1e3944f35" /><Relationship Type="http://schemas.openxmlformats.org/officeDocument/2006/relationships/slide" Target="/ppt/slides/slide1.xml" Id="Rf25e8857ec9f431e" /><Relationship Type="http://schemas.openxmlformats.org/officeDocument/2006/relationships/slide" Target="/ppt/slides/slide2.xml" Id="Rf01dc65fec49493f" /><Relationship Type="http://schemas.openxmlformats.org/officeDocument/2006/relationships/slide" Target="/ppt/slides/slide3.xml" Id="Rf00a4f547d114d64" /><Relationship Type="http://schemas.openxmlformats.org/officeDocument/2006/relationships/slide" Target="/ppt/slides/slide4.xml" Id="R1d6fd31ef1ea4651" /><Relationship Type="http://schemas.openxmlformats.org/officeDocument/2006/relationships/slide" Target="/ppt/slides/slide5.xml" Id="Rf7998d126ea94a15" /><Relationship Type="http://schemas.openxmlformats.org/officeDocument/2006/relationships/slide" Target="/ppt/slides/slide6.xml" Id="Rd2aed4e6efc24a39" /><Relationship Type="http://schemas.openxmlformats.org/officeDocument/2006/relationships/slide" Target="/ppt/slides/slide7.xml" Id="Rcac05d7330d440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6eadb046eb48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52a3df5c54ca9" /><Relationship Type="http://schemas.openxmlformats.org/officeDocument/2006/relationships/theme" Target="/ppt/slideMasters/theme/theme1.xml" Id="Rdb252b60d2884d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152a3df5c5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94574a7814c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0bea37f06648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7c80eba95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c43d72ee24e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8a39ef97246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96fdc52b142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53f50332d47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KATOMAMI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KATOMAMI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−46 373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299 550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MIKKEL SOLBERG HAUGSTVEIT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Østliveien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921 551 827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KATOMAMI AS</a:t>
            </a:r>
          </a:p>
        </p:txBody>
      </p:sp>
    </p:spTree>
  </p:cSld>
  <p:clrMapOvr>
    <a:masterClrMapping xmlns:a="http://schemas.openxmlformats.org/drawingml/2006/main"/>
  </p:clrMapOvr>
</p:sld>
</file>