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4b9192d39541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44725de8664514"/>
  </p:sldMasterIdLst>
  <p:sldIdLst>
    <p:sldId xmlns:r="http://schemas.openxmlformats.org/officeDocument/2006/relationships" id="256" r:id="Rdf1b278902e54eb6"/>
    <p:sldId xmlns:r="http://schemas.openxmlformats.org/officeDocument/2006/relationships" id="257" r:id="Rf14c28e6067f4da4"/>
    <p:sldId xmlns:r="http://schemas.openxmlformats.org/officeDocument/2006/relationships" id="258" r:id="Rd2bfdb25a4a343d3"/>
    <p:sldId xmlns:r="http://schemas.openxmlformats.org/officeDocument/2006/relationships" id="259" r:id="R358871930a5e4ecc"/>
    <p:sldId xmlns:r="http://schemas.openxmlformats.org/officeDocument/2006/relationships" id="260" r:id="R0b324cfb269e4a5b"/>
    <p:sldId xmlns:r="http://schemas.openxmlformats.org/officeDocument/2006/relationships" id="261" r:id="R8f57b78c94b243bd"/>
    <p:sldId xmlns:r="http://schemas.openxmlformats.org/officeDocument/2006/relationships" id="262" r:id="Re743cb22d35d4c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44725de8664514" /><Relationship Type="http://schemas.openxmlformats.org/officeDocument/2006/relationships/slide" Target="/ppt/slides/slide1.xml" Id="Rdf1b278902e54eb6" /><Relationship Type="http://schemas.openxmlformats.org/officeDocument/2006/relationships/slide" Target="/ppt/slides/slide2.xml" Id="Rf14c28e6067f4da4" /><Relationship Type="http://schemas.openxmlformats.org/officeDocument/2006/relationships/slide" Target="/ppt/slides/slide3.xml" Id="Rd2bfdb25a4a343d3" /><Relationship Type="http://schemas.openxmlformats.org/officeDocument/2006/relationships/slide" Target="/ppt/slides/slide4.xml" Id="R358871930a5e4ecc" /><Relationship Type="http://schemas.openxmlformats.org/officeDocument/2006/relationships/slide" Target="/ppt/slides/slide5.xml" Id="R0b324cfb269e4a5b" /><Relationship Type="http://schemas.openxmlformats.org/officeDocument/2006/relationships/slide" Target="/ppt/slides/slide6.xml" Id="R8f57b78c94b243bd" /><Relationship Type="http://schemas.openxmlformats.org/officeDocument/2006/relationships/slide" Target="/ppt/slides/slide7.xml" Id="Re743cb22d35d4c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d237722d2847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856c4cb5b47a4" /><Relationship Type="http://schemas.openxmlformats.org/officeDocument/2006/relationships/theme" Target="/ppt/slideMasters/theme/theme1.xml" Id="Rce0a23e4069b4a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5856c4cb5b47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ac7bfed5e45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b4fec6c4d43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0a651b1e84d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a39ac976045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dcba039c34c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fd493562f44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54810a98642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 JOHANNES MONSEN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JOHANNES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JOHANNES MONSEN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JOHANNES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JOHANNES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JOHANNES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349 200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−2 762 052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14 209 377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146 982 444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165 789 403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JOHANNES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MONSEN 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 MONSEN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MONSEN AS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JOHANNES MONSEN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Sjøgata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921 575 475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JOHANNES MONSEN AS</a:t>
            </a:r>
          </a:p>
        </p:txBody>
      </p:sp>
    </p:spTree>
  </p:cSld>
  <p:clrMapOvr>
    <a:masterClrMapping xmlns:a="http://schemas.openxmlformats.org/drawingml/2006/main"/>
  </p:clrMapOvr>
</p:sld>
</file>