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8e88480a24a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fb46674b0a4e33"/>
  </p:sldMasterIdLst>
  <p:sldIdLst>
    <p:sldId xmlns:r="http://schemas.openxmlformats.org/officeDocument/2006/relationships" id="256" r:id="Rc2255faac4c04b6a"/>
    <p:sldId xmlns:r="http://schemas.openxmlformats.org/officeDocument/2006/relationships" id="257" r:id="Rebc69d68407d4dbe"/>
    <p:sldId xmlns:r="http://schemas.openxmlformats.org/officeDocument/2006/relationships" id="258" r:id="Rd489f9a3c61d42e0"/>
    <p:sldId xmlns:r="http://schemas.openxmlformats.org/officeDocument/2006/relationships" id="259" r:id="Rb98647e7c05e4a64"/>
    <p:sldId xmlns:r="http://schemas.openxmlformats.org/officeDocument/2006/relationships" id="260" r:id="R01e88883b0234620"/>
    <p:sldId xmlns:r="http://schemas.openxmlformats.org/officeDocument/2006/relationships" id="261" r:id="Re23f08f73b644ca5"/>
    <p:sldId xmlns:r="http://schemas.openxmlformats.org/officeDocument/2006/relationships" id="262" r:id="R2912ed3e7fa444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fb46674b0a4e33" /><Relationship Type="http://schemas.openxmlformats.org/officeDocument/2006/relationships/slide" Target="/ppt/slides/slide1.xml" Id="Rc2255faac4c04b6a" /><Relationship Type="http://schemas.openxmlformats.org/officeDocument/2006/relationships/slide" Target="/ppt/slides/slide2.xml" Id="Rebc69d68407d4dbe" /><Relationship Type="http://schemas.openxmlformats.org/officeDocument/2006/relationships/slide" Target="/ppt/slides/slide3.xml" Id="Rd489f9a3c61d42e0" /><Relationship Type="http://schemas.openxmlformats.org/officeDocument/2006/relationships/slide" Target="/ppt/slides/slide4.xml" Id="Rb98647e7c05e4a64" /><Relationship Type="http://schemas.openxmlformats.org/officeDocument/2006/relationships/slide" Target="/ppt/slides/slide5.xml" Id="R01e88883b0234620" /><Relationship Type="http://schemas.openxmlformats.org/officeDocument/2006/relationships/slide" Target="/ppt/slides/slide6.xml" Id="Re23f08f73b644ca5" /><Relationship Type="http://schemas.openxmlformats.org/officeDocument/2006/relationships/slide" Target="/ppt/slides/slide7.xml" Id="R2912ed3e7fa444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c01086d78947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e3f9b5b3e48e2" /><Relationship Type="http://schemas.openxmlformats.org/officeDocument/2006/relationships/theme" Target="/ppt/slideMasters/theme/theme1.xml" Id="R41a43db690d84f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9e3f9b5b3e48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f25195cbe47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ab25819fe42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176b9cfd84c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c195ff8caf4f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fe9870931494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28ecdb3c24f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e8a6b102e4a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OLIVER-HOLDING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OLIVER-HOLDING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OLIVER-HOLDING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OLIVER-HOLDING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OLIVER-HOLDING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OLIVER-HOLDING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79 345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79 345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OLIVER-HOLDING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BÅTVIK OLIVER DOLEN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OLIVER-HOLDING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Bortens veg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921 582 048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OLIVER-HOLDING AS</a:t>
            </a:r>
          </a:p>
        </p:txBody>
      </p:sp>
    </p:spTree>
  </p:cSld>
  <p:clrMapOvr>
    <a:masterClrMapping xmlns:a="http://schemas.openxmlformats.org/drawingml/2006/main"/>
  </p:clrMapOvr>
</p:sld>
</file>