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b4c13d869b4d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a93e0c8cea41be"/>
  </p:sldMasterIdLst>
  <p:sldIdLst>
    <p:sldId xmlns:r="http://schemas.openxmlformats.org/officeDocument/2006/relationships" id="256" r:id="R967ea4183de0465b"/>
    <p:sldId xmlns:r="http://schemas.openxmlformats.org/officeDocument/2006/relationships" id="257" r:id="Ra5439e5b07d94fe2"/>
    <p:sldId xmlns:r="http://schemas.openxmlformats.org/officeDocument/2006/relationships" id="258" r:id="R375a10705a8a4125"/>
    <p:sldId xmlns:r="http://schemas.openxmlformats.org/officeDocument/2006/relationships" id="259" r:id="R13efa10adcc14e07"/>
    <p:sldId xmlns:r="http://schemas.openxmlformats.org/officeDocument/2006/relationships" id="260" r:id="R54c07914b21d497d"/>
    <p:sldId xmlns:r="http://schemas.openxmlformats.org/officeDocument/2006/relationships" id="261" r:id="R933a7d1d54594583"/>
    <p:sldId xmlns:r="http://schemas.openxmlformats.org/officeDocument/2006/relationships" id="262" r:id="R6216985a7f954f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a93e0c8cea41be" /><Relationship Type="http://schemas.openxmlformats.org/officeDocument/2006/relationships/slide" Target="/ppt/slides/slide1.xml" Id="R967ea4183de0465b" /><Relationship Type="http://schemas.openxmlformats.org/officeDocument/2006/relationships/slide" Target="/ppt/slides/slide2.xml" Id="Ra5439e5b07d94fe2" /><Relationship Type="http://schemas.openxmlformats.org/officeDocument/2006/relationships/slide" Target="/ppt/slides/slide3.xml" Id="R375a10705a8a4125" /><Relationship Type="http://schemas.openxmlformats.org/officeDocument/2006/relationships/slide" Target="/ppt/slides/slide4.xml" Id="R13efa10adcc14e07" /><Relationship Type="http://schemas.openxmlformats.org/officeDocument/2006/relationships/slide" Target="/ppt/slides/slide5.xml" Id="R54c07914b21d497d" /><Relationship Type="http://schemas.openxmlformats.org/officeDocument/2006/relationships/slide" Target="/ppt/slides/slide6.xml" Id="R933a7d1d54594583" /><Relationship Type="http://schemas.openxmlformats.org/officeDocument/2006/relationships/slide" Target="/ppt/slides/slide7.xml" Id="R6216985a7f954f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8bef6c2c3845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b2059b6f346a3" /><Relationship Type="http://schemas.openxmlformats.org/officeDocument/2006/relationships/theme" Target="/ppt/slideMasters/theme/theme1.xml" Id="R86ee9b111b6d49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5b2059b6f346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37837b6ca40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26f045d4444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1c7d6956649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5b204482a42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926c5b78e4e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8c6d3686341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24cb3d44542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VARTDAL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VARTDAL AS ble etablert [år] og holder til i Vartdal.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49 779 366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73 694 567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SUSTAINABILITY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Vartdalsstranda 1072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6170 Vartdal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921 591 713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