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09f60c60c147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b52db7d91d468b"/>
  </p:sldMasterIdLst>
  <p:sldIdLst>
    <p:sldId xmlns:r="http://schemas.openxmlformats.org/officeDocument/2006/relationships" id="256" r:id="R259153c7c79d45f3"/>
    <p:sldId xmlns:r="http://schemas.openxmlformats.org/officeDocument/2006/relationships" id="257" r:id="R0ee16fb9beb64845"/>
    <p:sldId xmlns:r="http://schemas.openxmlformats.org/officeDocument/2006/relationships" id="258" r:id="Rdc3410e403194fec"/>
    <p:sldId xmlns:r="http://schemas.openxmlformats.org/officeDocument/2006/relationships" id="259" r:id="R2aba6c44e5454142"/>
    <p:sldId xmlns:r="http://schemas.openxmlformats.org/officeDocument/2006/relationships" id="260" r:id="Ra0b92640fbde463d"/>
    <p:sldId xmlns:r="http://schemas.openxmlformats.org/officeDocument/2006/relationships" id="261" r:id="Rff7c92a706be4781"/>
    <p:sldId xmlns:r="http://schemas.openxmlformats.org/officeDocument/2006/relationships" id="262" r:id="R61040b9b60654a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b52db7d91d468b" /><Relationship Type="http://schemas.openxmlformats.org/officeDocument/2006/relationships/slide" Target="/ppt/slides/slide1.xml" Id="R259153c7c79d45f3" /><Relationship Type="http://schemas.openxmlformats.org/officeDocument/2006/relationships/slide" Target="/ppt/slides/slide2.xml" Id="R0ee16fb9beb64845" /><Relationship Type="http://schemas.openxmlformats.org/officeDocument/2006/relationships/slide" Target="/ppt/slides/slide3.xml" Id="Rdc3410e403194fec" /><Relationship Type="http://schemas.openxmlformats.org/officeDocument/2006/relationships/slide" Target="/ppt/slides/slide4.xml" Id="R2aba6c44e5454142" /><Relationship Type="http://schemas.openxmlformats.org/officeDocument/2006/relationships/slide" Target="/ppt/slides/slide5.xml" Id="Ra0b92640fbde463d" /><Relationship Type="http://schemas.openxmlformats.org/officeDocument/2006/relationships/slide" Target="/ppt/slides/slide6.xml" Id="Rff7c92a706be4781" /><Relationship Type="http://schemas.openxmlformats.org/officeDocument/2006/relationships/slide" Target="/ppt/slides/slide7.xml" Id="R61040b9b60654a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a33df040642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acc8509b14dc4" /><Relationship Type="http://schemas.openxmlformats.org/officeDocument/2006/relationships/theme" Target="/ppt/slideMasters/theme/theme1.xml" Id="R32d19a99169b48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1acc8509b14d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a2c4e24cc41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0a1948ed044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c1315909b40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0afe6658c44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71e2cb8924d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5dc92fa0d40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f769f140945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LABA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1 134 816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47 973 295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50 827 473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BASTIANSEN LARS A PAULSEN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Alvheimveien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921 620 586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LABA HOLDING AS</a:t>
            </a:r>
          </a:p>
        </p:txBody>
      </p:sp>
    </p:spTree>
  </p:cSld>
  <p:clrMapOvr>
    <a:masterClrMapping xmlns:a="http://schemas.openxmlformats.org/drawingml/2006/main"/>
  </p:clrMapOvr>
</p:sld>
</file>