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7644c7b81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809ccd3bd428d"/>
  </p:sldMasterIdLst>
  <p:sldIdLst>
    <p:sldId xmlns:r="http://schemas.openxmlformats.org/officeDocument/2006/relationships" id="256" r:id="Rbf9bb0a6e3e94dce"/>
    <p:sldId xmlns:r="http://schemas.openxmlformats.org/officeDocument/2006/relationships" id="257" r:id="R650039403fad4031"/>
    <p:sldId xmlns:r="http://schemas.openxmlformats.org/officeDocument/2006/relationships" id="258" r:id="R9e538d0cab394b0f"/>
    <p:sldId xmlns:r="http://schemas.openxmlformats.org/officeDocument/2006/relationships" id="259" r:id="R6cadb46e92134e40"/>
    <p:sldId xmlns:r="http://schemas.openxmlformats.org/officeDocument/2006/relationships" id="260" r:id="Rff344bb07fd7468a"/>
    <p:sldId xmlns:r="http://schemas.openxmlformats.org/officeDocument/2006/relationships" id="261" r:id="R2090cbc76db04ec3"/>
    <p:sldId xmlns:r="http://schemas.openxmlformats.org/officeDocument/2006/relationships" id="262" r:id="R3694f2b90d5c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809ccd3bd428d" /><Relationship Type="http://schemas.openxmlformats.org/officeDocument/2006/relationships/slide" Target="/ppt/slides/slide1.xml" Id="Rbf9bb0a6e3e94dce" /><Relationship Type="http://schemas.openxmlformats.org/officeDocument/2006/relationships/slide" Target="/ppt/slides/slide2.xml" Id="R650039403fad4031" /><Relationship Type="http://schemas.openxmlformats.org/officeDocument/2006/relationships/slide" Target="/ppt/slides/slide3.xml" Id="R9e538d0cab394b0f" /><Relationship Type="http://schemas.openxmlformats.org/officeDocument/2006/relationships/slide" Target="/ppt/slides/slide4.xml" Id="R6cadb46e92134e40" /><Relationship Type="http://schemas.openxmlformats.org/officeDocument/2006/relationships/slide" Target="/ppt/slides/slide5.xml" Id="Rff344bb07fd7468a" /><Relationship Type="http://schemas.openxmlformats.org/officeDocument/2006/relationships/slide" Target="/ppt/slides/slide6.xml" Id="R2090cbc76db04ec3" /><Relationship Type="http://schemas.openxmlformats.org/officeDocument/2006/relationships/slide" Target="/ppt/slides/slide7.xml" Id="R3694f2b90d5c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a8408a49a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dafb9dc9e469d" /><Relationship Type="http://schemas.openxmlformats.org/officeDocument/2006/relationships/theme" Target="/ppt/slideMasters/theme/theme1.xml" Id="Rc0e0f8701f1740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dafb9dc9e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5630b5569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7866d828a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b729af87446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caf4e831c4b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839b0340547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96786aeaf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33e676f7c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KOLTECH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GOVIG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Skipreidveien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