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a3a09dd9714f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8c544b48204f1c"/>
  </p:sldMasterIdLst>
  <p:sldIdLst>
    <p:sldId xmlns:r="http://schemas.openxmlformats.org/officeDocument/2006/relationships" id="256" r:id="Rd1c9782adabe4a94"/>
    <p:sldId xmlns:r="http://schemas.openxmlformats.org/officeDocument/2006/relationships" id="257" r:id="R26daf0e9423c491e"/>
    <p:sldId xmlns:r="http://schemas.openxmlformats.org/officeDocument/2006/relationships" id="258" r:id="R4c218690b7b9479e"/>
    <p:sldId xmlns:r="http://schemas.openxmlformats.org/officeDocument/2006/relationships" id="259" r:id="R829e0113276941cb"/>
    <p:sldId xmlns:r="http://schemas.openxmlformats.org/officeDocument/2006/relationships" id="260" r:id="R80637b9d04a14cc2"/>
    <p:sldId xmlns:r="http://schemas.openxmlformats.org/officeDocument/2006/relationships" id="261" r:id="R57c0c85f5b4d49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8c544b48204f1c" /><Relationship Type="http://schemas.openxmlformats.org/officeDocument/2006/relationships/slide" Target="/ppt/slides/slide1.xml" Id="Rd1c9782adabe4a94" /><Relationship Type="http://schemas.openxmlformats.org/officeDocument/2006/relationships/slide" Target="/ppt/slides/slide2.xml" Id="R26daf0e9423c491e" /><Relationship Type="http://schemas.openxmlformats.org/officeDocument/2006/relationships/slide" Target="/ppt/slides/slide3.xml" Id="R4c218690b7b9479e" /><Relationship Type="http://schemas.openxmlformats.org/officeDocument/2006/relationships/slide" Target="/ppt/slides/slide4.xml" Id="R829e0113276941cb" /><Relationship Type="http://schemas.openxmlformats.org/officeDocument/2006/relationships/slide" Target="/ppt/slides/slide5.xml" Id="R80637b9d04a14cc2" /><Relationship Type="http://schemas.openxmlformats.org/officeDocument/2006/relationships/slide" Target="/ppt/slides/slide6.xml" Id="R57c0c85f5b4d49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124d7d325d46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6f745ba9944d7" /><Relationship Type="http://schemas.openxmlformats.org/officeDocument/2006/relationships/theme" Target="/ppt/slideMasters/theme/theme1.xml" Id="Rce423edbd91840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e6f745ba9944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e724cdcf841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874e833c04e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97d5667644e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cdc843ca246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1f58009b141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ffb2af40d4f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PIBA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Holtveien 42B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921 663 102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