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18224e463148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68803f3c0c4176"/>
  </p:sldMasterIdLst>
  <p:sldIdLst>
    <p:sldId xmlns:r="http://schemas.openxmlformats.org/officeDocument/2006/relationships" id="256" r:id="R363ded839e7c4c08"/>
    <p:sldId xmlns:r="http://schemas.openxmlformats.org/officeDocument/2006/relationships" id="257" r:id="R69eb335bdea54c1c"/>
    <p:sldId xmlns:r="http://schemas.openxmlformats.org/officeDocument/2006/relationships" id="258" r:id="R0ef584a087294bd5"/>
    <p:sldId xmlns:r="http://schemas.openxmlformats.org/officeDocument/2006/relationships" id="259" r:id="Rf3dfa15007584e7c"/>
    <p:sldId xmlns:r="http://schemas.openxmlformats.org/officeDocument/2006/relationships" id="260" r:id="Ra59bc3b76b7e4516"/>
    <p:sldId xmlns:r="http://schemas.openxmlformats.org/officeDocument/2006/relationships" id="261" r:id="Raeb92c6429ff4fc7"/>
    <p:sldId xmlns:r="http://schemas.openxmlformats.org/officeDocument/2006/relationships" id="262" r:id="R054288c1700c4d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8803f3c0c4176" /><Relationship Type="http://schemas.openxmlformats.org/officeDocument/2006/relationships/slide" Target="/ppt/slides/slide1.xml" Id="R363ded839e7c4c08" /><Relationship Type="http://schemas.openxmlformats.org/officeDocument/2006/relationships/slide" Target="/ppt/slides/slide2.xml" Id="R69eb335bdea54c1c" /><Relationship Type="http://schemas.openxmlformats.org/officeDocument/2006/relationships/slide" Target="/ppt/slides/slide3.xml" Id="R0ef584a087294bd5" /><Relationship Type="http://schemas.openxmlformats.org/officeDocument/2006/relationships/slide" Target="/ppt/slides/slide4.xml" Id="Rf3dfa15007584e7c" /><Relationship Type="http://schemas.openxmlformats.org/officeDocument/2006/relationships/slide" Target="/ppt/slides/slide5.xml" Id="Ra59bc3b76b7e4516" /><Relationship Type="http://schemas.openxmlformats.org/officeDocument/2006/relationships/slide" Target="/ppt/slides/slide6.xml" Id="Raeb92c6429ff4fc7" /><Relationship Type="http://schemas.openxmlformats.org/officeDocument/2006/relationships/slide" Target="/ppt/slides/slide7.xml" Id="R054288c1700c4d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fe0d16ed148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b60f2842245af" /><Relationship Type="http://schemas.openxmlformats.org/officeDocument/2006/relationships/theme" Target="/ppt/slideMasters/theme/theme1.xml" Id="R573371c6644b42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7b60f2842245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f4f8c970f4c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f462fd2a44a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6e32b1eb64d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3779bf9ec4d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e47eb602f47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4340aa57c46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a84f6559d4e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PIBA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2 085 991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51 383 473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51 479 274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PIA MALENE KLYVE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Holtveien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921 663 102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