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9dcf507b2644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b5f4f42fd44bd9"/>
  </p:sldMasterIdLst>
  <p:sldIdLst>
    <p:sldId xmlns:r="http://schemas.openxmlformats.org/officeDocument/2006/relationships" id="256" r:id="Ra34280c8a2dc4575"/>
    <p:sldId xmlns:r="http://schemas.openxmlformats.org/officeDocument/2006/relationships" id="257" r:id="Ra5d49715be9142f8"/>
    <p:sldId xmlns:r="http://schemas.openxmlformats.org/officeDocument/2006/relationships" id="258" r:id="Rd04398809c6046d9"/>
    <p:sldId xmlns:r="http://schemas.openxmlformats.org/officeDocument/2006/relationships" id="259" r:id="Rc01d5127b0694846"/>
    <p:sldId xmlns:r="http://schemas.openxmlformats.org/officeDocument/2006/relationships" id="260" r:id="Rab6c28dabd3a4c96"/>
    <p:sldId xmlns:r="http://schemas.openxmlformats.org/officeDocument/2006/relationships" id="261" r:id="R7dfbb7a462b24d97"/>
    <p:sldId xmlns:r="http://schemas.openxmlformats.org/officeDocument/2006/relationships" id="262" r:id="R4c7a4198882b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b5f4f42fd44bd9" /><Relationship Type="http://schemas.openxmlformats.org/officeDocument/2006/relationships/slide" Target="/ppt/slides/slide1.xml" Id="Ra34280c8a2dc4575" /><Relationship Type="http://schemas.openxmlformats.org/officeDocument/2006/relationships/slide" Target="/ppt/slides/slide2.xml" Id="Ra5d49715be9142f8" /><Relationship Type="http://schemas.openxmlformats.org/officeDocument/2006/relationships/slide" Target="/ppt/slides/slide3.xml" Id="Rd04398809c6046d9" /><Relationship Type="http://schemas.openxmlformats.org/officeDocument/2006/relationships/slide" Target="/ppt/slides/slide4.xml" Id="Rc01d5127b0694846" /><Relationship Type="http://schemas.openxmlformats.org/officeDocument/2006/relationships/slide" Target="/ppt/slides/slide5.xml" Id="Rab6c28dabd3a4c96" /><Relationship Type="http://schemas.openxmlformats.org/officeDocument/2006/relationships/slide" Target="/ppt/slides/slide6.xml" Id="R7dfbb7a462b24d97" /><Relationship Type="http://schemas.openxmlformats.org/officeDocument/2006/relationships/slide" Target="/ppt/slides/slide7.xml" Id="R4c7a4198882b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35602ce87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f26220a4b44c5" /><Relationship Type="http://schemas.openxmlformats.org/officeDocument/2006/relationships/theme" Target="/ppt/slideMasters/theme/theme1.xml" Id="Ra5b5dcc4c058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af26220a4b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edd15236c44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58babb7d4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0d80c6f33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f61e0e1f7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78a621eeb44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3f790f114c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c62a6d86e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MOLVÆR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MOLVÆR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MOLVÆR KÅRE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Syvergarden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MOLVÆR AS</a:t>
            </a:r>
          </a:p>
        </p:txBody>
      </p:sp>
    </p:spTree>
  </p:cSld>
  <p:clrMapOvr>
    <a:masterClrMapping xmlns:a="http://schemas.openxmlformats.org/drawingml/2006/main"/>
  </p:clrMapOvr>
</p:sld>
</file>