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f24af6c9fe4c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708de5db68400f"/>
  </p:sldMasterIdLst>
  <p:sldIdLst>
    <p:sldId xmlns:r="http://schemas.openxmlformats.org/officeDocument/2006/relationships" id="256" r:id="R494dce1a59c14905"/>
    <p:sldId xmlns:r="http://schemas.openxmlformats.org/officeDocument/2006/relationships" id="257" r:id="R57a3325ec25f4ac5"/>
    <p:sldId xmlns:r="http://schemas.openxmlformats.org/officeDocument/2006/relationships" id="258" r:id="Re9678bc0c9bb45af"/>
    <p:sldId xmlns:r="http://schemas.openxmlformats.org/officeDocument/2006/relationships" id="259" r:id="R1d7674b120684b4e"/>
    <p:sldId xmlns:r="http://schemas.openxmlformats.org/officeDocument/2006/relationships" id="260" r:id="Rd8e85f53db934a5c"/>
    <p:sldId xmlns:r="http://schemas.openxmlformats.org/officeDocument/2006/relationships" id="261" r:id="R7e3e60451349471c"/>
    <p:sldId xmlns:r="http://schemas.openxmlformats.org/officeDocument/2006/relationships" id="262" r:id="R2fc995d523ab4e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08de5db68400f" /><Relationship Type="http://schemas.openxmlformats.org/officeDocument/2006/relationships/slide" Target="/ppt/slides/slide1.xml" Id="R494dce1a59c14905" /><Relationship Type="http://schemas.openxmlformats.org/officeDocument/2006/relationships/slide" Target="/ppt/slides/slide2.xml" Id="R57a3325ec25f4ac5" /><Relationship Type="http://schemas.openxmlformats.org/officeDocument/2006/relationships/slide" Target="/ppt/slides/slide3.xml" Id="Re9678bc0c9bb45af" /><Relationship Type="http://schemas.openxmlformats.org/officeDocument/2006/relationships/slide" Target="/ppt/slides/slide4.xml" Id="R1d7674b120684b4e" /><Relationship Type="http://schemas.openxmlformats.org/officeDocument/2006/relationships/slide" Target="/ppt/slides/slide5.xml" Id="Rd8e85f53db934a5c" /><Relationship Type="http://schemas.openxmlformats.org/officeDocument/2006/relationships/slide" Target="/ppt/slides/slide6.xml" Id="R7e3e60451349471c" /><Relationship Type="http://schemas.openxmlformats.org/officeDocument/2006/relationships/slide" Target="/ppt/slides/slide7.xml" Id="R2fc995d523ab4e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1c73fbe314a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117a23cf54b68" /><Relationship Type="http://schemas.openxmlformats.org/officeDocument/2006/relationships/theme" Target="/ppt/slideMasters/theme/theme1.xml" Id="R1364552622a749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4117a23cf54b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2e831fcf741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051e165654c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e49f098f544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8f62d125b47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4e79c7d3b4f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a385aa7c547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769ced4194e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JTJO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JTJO EIENDOM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6 041 373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JANNICKE TRANA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Jannicke T. Johansen, Grillstadfjæra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921 698 607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