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d03202cd124f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32c4035be34cbe"/>
  </p:sldMasterIdLst>
  <p:sldIdLst>
    <p:sldId xmlns:r="http://schemas.openxmlformats.org/officeDocument/2006/relationships" id="256" r:id="R357467e5c945492a"/>
    <p:sldId xmlns:r="http://schemas.openxmlformats.org/officeDocument/2006/relationships" id="257" r:id="R0e9db8ac36814433"/>
    <p:sldId xmlns:r="http://schemas.openxmlformats.org/officeDocument/2006/relationships" id="258" r:id="R6a78c10545634ed2"/>
    <p:sldId xmlns:r="http://schemas.openxmlformats.org/officeDocument/2006/relationships" id="259" r:id="Rd3a11e4896314cec"/>
    <p:sldId xmlns:r="http://schemas.openxmlformats.org/officeDocument/2006/relationships" id="260" r:id="Rb876e4a54db84328"/>
    <p:sldId xmlns:r="http://schemas.openxmlformats.org/officeDocument/2006/relationships" id="261" r:id="Rdc159dbcb9bc438b"/>
    <p:sldId xmlns:r="http://schemas.openxmlformats.org/officeDocument/2006/relationships" id="262" r:id="Ra295bb1a0499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2c4035be34cbe" /><Relationship Type="http://schemas.openxmlformats.org/officeDocument/2006/relationships/slide" Target="/ppt/slides/slide1.xml" Id="R357467e5c945492a" /><Relationship Type="http://schemas.openxmlformats.org/officeDocument/2006/relationships/slide" Target="/ppt/slides/slide2.xml" Id="R0e9db8ac36814433" /><Relationship Type="http://schemas.openxmlformats.org/officeDocument/2006/relationships/slide" Target="/ppt/slides/slide3.xml" Id="R6a78c10545634ed2" /><Relationship Type="http://schemas.openxmlformats.org/officeDocument/2006/relationships/slide" Target="/ppt/slides/slide4.xml" Id="Rd3a11e4896314cec" /><Relationship Type="http://schemas.openxmlformats.org/officeDocument/2006/relationships/slide" Target="/ppt/slides/slide5.xml" Id="Rb876e4a54db84328" /><Relationship Type="http://schemas.openxmlformats.org/officeDocument/2006/relationships/slide" Target="/ppt/slides/slide6.xml" Id="Rdc159dbcb9bc438b" /><Relationship Type="http://schemas.openxmlformats.org/officeDocument/2006/relationships/slide" Target="/ppt/slides/slide7.xml" Id="Ra295bb1a0499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118309a0f49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18f1b85d3497a" /><Relationship Type="http://schemas.openxmlformats.org/officeDocument/2006/relationships/theme" Target="/ppt/slideMasters/theme/theme1.xml" Id="R4b5d5dd51d9f4b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a18f1b85d3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15cf08c0f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7ac2684b140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48ab803b745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69c667d054a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8a695e80a4b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75fe9609e4c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dcbd26db549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JTJO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JTJO EIENDOM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6 041 373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TRANA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Jannicke T. Johansen, Grillstadfjæra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921 698 607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