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8e53c2e84245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37f99d260c4077"/>
  </p:sldMasterIdLst>
  <p:sldIdLst>
    <p:sldId xmlns:r="http://schemas.openxmlformats.org/officeDocument/2006/relationships" id="256" r:id="R28a8cf62485a4bdd"/>
    <p:sldId xmlns:r="http://schemas.openxmlformats.org/officeDocument/2006/relationships" id="257" r:id="Rc5674d11189041d4"/>
    <p:sldId xmlns:r="http://schemas.openxmlformats.org/officeDocument/2006/relationships" id="258" r:id="Rba977ad3ea6d4455"/>
    <p:sldId xmlns:r="http://schemas.openxmlformats.org/officeDocument/2006/relationships" id="259" r:id="Re09ada78e5e34a0e"/>
    <p:sldId xmlns:r="http://schemas.openxmlformats.org/officeDocument/2006/relationships" id="260" r:id="Rc5907ce30a3f4266"/>
    <p:sldId xmlns:r="http://schemas.openxmlformats.org/officeDocument/2006/relationships" id="261" r:id="Rfa8f670faddf4b83"/>
    <p:sldId xmlns:r="http://schemas.openxmlformats.org/officeDocument/2006/relationships" id="262" r:id="Rb273eadaefcb44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37f99d260c4077" /><Relationship Type="http://schemas.openxmlformats.org/officeDocument/2006/relationships/slide" Target="/ppt/slides/slide1.xml" Id="R28a8cf62485a4bdd" /><Relationship Type="http://schemas.openxmlformats.org/officeDocument/2006/relationships/slide" Target="/ppt/slides/slide2.xml" Id="Rc5674d11189041d4" /><Relationship Type="http://schemas.openxmlformats.org/officeDocument/2006/relationships/slide" Target="/ppt/slides/slide3.xml" Id="Rba977ad3ea6d4455" /><Relationship Type="http://schemas.openxmlformats.org/officeDocument/2006/relationships/slide" Target="/ppt/slides/slide4.xml" Id="Re09ada78e5e34a0e" /><Relationship Type="http://schemas.openxmlformats.org/officeDocument/2006/relationships/slide" Target="/ppt/slides/slide5.xml" Id="Rc5907ce30a3f4266" /><Relationship Type="http://schemas.openxmlformats.org/officeDocument/2006/relationships/slide" Target="/ppt/slides/slide6.xml" Id="Rfa8f670faddf4b83" /><Relationship Type="http://schemas.openxmlformats.org/officeDocument/2006/relationships/slide" Target="/ppt/slides/slide7.xml" Id="Rb273eadaefcb44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aebef511e4f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072a438554fa5" /><Relationship Type="http://schemas.openxmlformats.org/officeDocument/2006/relationships/theme" Target="/ppt/slideMasters/theme/theme1.xml" Id="Rdb4fd89523ca48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c072a438554f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c2090072946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c36a3f95840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a767d235e48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1b79709244e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fff40822845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654de585149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c4dfb633e4c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ENZO 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ENZO FINANCE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1 481 034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1 776 923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ØYSTEIN E 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Enerstien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921 725 035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FINANCE AS</a:t>
            </a:r>
          </a:p>
        </p:txBody>
      </p:sp>
    </p:spTree>
  </p:cSld>
  <p:clrMapOvr>
    <a:masterClrMapping xmlns:a="http://schemas.openxmlformats.org/drawingml/2006/main"/>
  </p:clrMapOvr>
</p:sld>
</file>