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3114ede52840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0caa734dfe4ae8"/>
  </p:sldMasterIdLst>
  <p:sldIdLst>
    <p:sldId xmlns:r="http://schemas.openxmlformats.org/officeDocument/2006/relationships" id="256" r:id="R079ab31d705f4c8d"/>
    <p:sldId xmlns:r="http://schemas.openxmlformats.org/officeDocument/2006/relationships" id="257" r:id="Rdcfdfc70ecb04bb7"/>
    <p:sldId xmlns:r="http://schemas.openxmlformats.org/officeDocument/2006/relationships" id="258" r:id="R42a306bf5afa4630"/>
    <p:sldId xmlns:r="http://schemas.openxmlformats.org/officeDocument/2006/relationships" id="259" r:id="Rb2acd2a47b7249a6"/>
    <p:sldId xmlns:r="http://schemas.openxmlformats.org/officeDocument/2006/relationships" id="260" r:id="R787f65fe5a6a4668"/>
    <p:sldId xmlns:r="http://schemas.openxmlformats.org/officeDocument/2006/relationships" id="261" r:id="R2185f4151e4845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0caa734dfe4ae8" /><Relationship Type="http://schemas.openxmlformats.org/officeDocument/2006/relationships/slide" Target="/ppt/slides/slide1.xml" Id="R079ab31d705f4c8d" /><Relationship Type="http://schemas.openxmlformats.org/officeDocument/2006/relationships/slide" Target="/ppt/slides/slide2.xml" Id="Rdcfdfc70ecb04bb7" /><Relationship Type="http://schemas.openxmlformats.org/officeDocument/2006/relationships/slide" Target="/ppt/slides/slide3.xml" Id="R42a306bf5afa4630" /><Relationship Type="http://schemas.openxmlformats.org/officeDocument/2006/relationships/slide" Target="/ppt/slides/slide4.xml" Id="Rb2acd2a47b7249a6" /><Relationship Type="http://schemas.openxmlformats.org/officeDocument/2006/relationships/slide" Target="/ppt/slides/slide5.xml" Id="R787f65fe5a6a4668" /><Relationship Type="http://schemas.openxmlformats.org/officeDocument/2006/relationships/slide" Target="/ppt/slides/slide6.xml" Id="R2185f4151e4845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02a0b7cd7a45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d91be302e4a35" /><Relationship Type="http://schemas.openxmlformats.org/officeDocument/2006/relationships/theme" Target="/ppt/slideMasters/theme/theme1.xml" Id="Rc82afae0fdd74f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7d91be302e4a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2de6627ed4c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4d731947a42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affd75f5b4d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20624ea0442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825dacff54f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7a94a316e340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TORP-STIFTELSEN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TORP-STIFTELSEN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TORP-STIFTELSEN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TORP-STIFTELSEN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TORP-STIFTELSEN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TORP-STIFTELSEN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−694 329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−244 329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195 594 438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196 127 896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TORP-STIFTELSEN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torpstiftelsen@gmail.com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921 786 964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TORP-STIFTELSEN</a:t>
            </a:r>
          </a:p>
        </p:txBody>
      </p:sp>
    </p:spTree>
  </p:cSld>
  <p:clrMapOvr>
    <a:masterClrMapping xmlns:a="http://schemas.openxmlformats.org/drawingml/2006/main"/>
  </p:clrMapOvr>
</p:sld>
</file>