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0f65a0e4df48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33d830fb3f4304"/>
  </p:sldMasterIdLst>
  <p:sldIdLst>
    <p:sldId xmlns:r="http://schemas.openxmlformats.org/officeDocument/2006/relationships" id="256" r:id="Rd32211baaf314960"/>
    <p:sldId xmlns:r="http://schemas.openxmlformats.org/officeDocument/2006/relationships" id="257" r:id="R462b82843be042bc"/>
    <p:sldId xmlns:r="http://schemas.openxmlformats.org/officeDocument/2006/relationships" id="258" r:id="R74fafac867c84eed"/>
    <p:sldId xmlns:r="http://schemas.openxmlformats.org/officeDocument/2006/relationships" id="259" r:id="R861980fe1c2b42ae"/>
    <p:sldId xmlns:r="http://schemas.openxmlformats.org/officeDocument/2006/relationships" id="260" r:id="R56569fa0ceb847a0"/>
    <p:sldId xmlns:r="http://schemas.openxmlformats.org/officeDocument/2006/relationships" id="261" r:id="R6659ed4f8f5c4f7c"/>
    <p:sldId xmlns:r="http://schemas.openxmlformats.org/officeDocument/2006/relationships" id="262" r:id="R7a8e9975efda4d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33d830fb3f4304" /><Relationship Type="http://schemas.openxmlformats.org/officeDocument/2006/relationships/slide" Target="/ppt/slides/slide1.xml" Id="Rd32211baaf314960" /><Relationship Type="http://schemas.openxmlformats.org/officeDocument/2006/relationships/slide" Target="/ppt/slides/slide2.xml" Id="R462b82843be042bc" /><Relationship Type="http://schemas.openxmlformats.org/officeDocument/2006/relationships/slide" Target="/ppt/slides/slide3.xml" Id="R74fafac867c84eed" /><Relationship Type="http://schemas.openxmlformats.org/officeDocument/2006/relationships/slide" Target="/ppt/slides/slide4.xml" Id="R861980fe1c2b42ae" /><Relationship Type="http://schemas.openxmlformats.org/officeDocument/2006/relationships/slide" Target="/ppt/slides/slide5.xml" Id="R56569fa0ceb847a0" /><Relationship Type="http://schemas.openxmlformats.org/officeDocument/2006/relationships/slide" Target="/ppt/slides/slide6.xml" Id="R6659ed4f8f5c4f7c" /><Relationship Type="http://schemas.openxmlformats.org/officeDocument/2006/relationships/slide" Target="/ppt/slides/slide7.xml" Id="R7a8e9975efda4d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c3bb7c53d94d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3bc72b8614b2b" /><Relationship Type="http://schemas.openxmlformats.org/officeDocument/2006/relationships/theme" Target="/ppt/slideMasters/theme/theme1.xml" Id="R4081c8670f8a4f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c3bc72b8614b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4eb31ad1249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1a75f0d9140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b7986e5b644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e95851c7240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2b2b9e27948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23d74f6ab45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2fa6542b24e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BOOX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BOOX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3 270 378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488 920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990 611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GARNES GRUPPEN AS  –  64,7 %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AIVI AS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CANIALEL HOLDING AS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MIDTHUS AS  –  8,8 %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921 843 607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BOOX AS</a:t>
            </a:r>
          </a:p>
        </p:txBody>
      </p:sp>
    </p:spTree>
  </p:cSld>
  <p:clrMapOvr>
    <a:masterClrMapping xmlns:a="http://schemas.openxmlformats.org/drawingml/2006/main"/>
  </p:clrMapOvr>
</p:sld>
</file>