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a4c228170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47d48bed94d15"/>
  </p:sldMasterIdLst>
  <p:sldIdLst>
    <p:sldId xmlns:r="http://schemas.openxmlformats.org/officeDocument/2006/relationships" id="256" r:id="R7274df642cc5485b"/>
    <p:sldId xmlns:r="http://schemas.openxmlformats.org/officeDocument/2006/relationships" id="257" r:id="R98eb51c5f4fa4736"/>
    <p:sldId xmlns:r="http://schemas.openxmlformats.org/officeDocument/2006/relationships" id="258" r:id="R49b559c0cbe84860"/>
    <p:sldId xmlns:r="http://schemas.openxmlformats.org/officeDocument/2006/relationships" id="259" r:id="Rf7529eb55f614ebf"/>
    <p:sldId xmlns:r="http://schemas.openxmlformats.org/officeDocument/2006/relationships" id="260" r:id="Ra1392a18a8f4432c"/>
    <p:sldId xmlns:r="http://schemas.openxmlformats.org/officeDocument/2006/relationships" id="261" r:id="R27a69074a242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47d48bed94d15" /><Relationship Type="http://schemas.openxmlformats.org/officeDocument/2006/relationships/slide" Target="/ppt/slides/slide1.xml" Id="R7274df642cc5485b" /><Relationship Type="http://schemas.openxmlformats.org/officeDocument/2006/relationships/slide" Target="/ppt/slides/slide2.xml" Id="R98eb51c5f4fa4736" /><Relationship Type="http://schemas.openxmlformats.org/officeDocument/2006/relationships/slide" Target="/ppt/slides/slide3.xml" Id="R49b559c0cbe84860" /><Relationship Type="http://schemas.openxmlformats.org/officeDocument/2006/relationships/slide" Target="/ppt/slides/slide4.xml" Id="Rf7529eb55f614ebf" /><Relationship Type="http://schemas.openxmlformats.org/officeDocument/2006/relationships/slide" Target="/ppt/slides/slide5.xml" Id="Ra1392a18a8f4432c" /><Relationship Type="http://schemas.openxmlformats.org/officeDocument/2006/relationships/slide" Target="/ppt/slides/slide6.xml" Id="R27a69074a242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0a980ae0d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2d453ddb4af5" /><Relationship Type="http://schemas.openxmlformats.org/officeDocument/2006/relationships/theme" Target="/ppt/slideMasters/theme/theme1.xml" Id="Rfb427a3352ed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72d453ddb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675afa40d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88a86cd76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09099cf3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ce74db9da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d546e030c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c40c9a20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