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d95b89426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ac1ab458349e1"/>
  </p:sldMasterIdLst>
  <p:sldIdLst>
    <p:sldId xmlns:r="http://schemas.openxmlformats.org/officeDocument/2006/relationships" id="256" r:id="R3f1b3057c6644ae0"/>
    <p:sldId xmlns:r="http://schemas.openxmlformats.org/officeDocument/2006/relationships" id="257" r:id="Rd50ec95db5724c31"/>
    <p:sldId xmlns:r="http://schemas.openxmlformats.org/officeDocument/2006/relationships" id="258" r:id="R129fac0afced4812"/>
    <p:sldId xmlns:r="http://schemas.openxmlformats.org/officeDocument/2006/relationships" id="259" r:id="Ree7ba6b2f3ae492c"/>
    <p:sldId xmlns:r="http://schemas.openxmlformats.org/officeDocument/2006/relationships" id="260" r:id="R3389330d5f134608"/>
    <p:sldId xmlns:r="http://schemas.openxmlformats.org/officeDocument/2006/relationships" id="261" r:id="R5f630d931e434ca4"/>
    <p:sldId xmlns:r="http://schemas.openxmlformats.org/officeDocument/2006/relationships" id="262" r:id="Rcbca3824f07c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ac1ab458349e1" /><Relationship Type="http://schemas.openxmlformats.org/officeDocument/2006/relationships/slide" Target="/ppt/slides/slide1.xml" Id="R3f1b3057c6644ae0" /><Relationship Type="http://schemas.openxmlformats.org/officeDocument/2006/relationships/slide" Target="/ppt/slides/slide2.xml" Id="Rd50ec95db5724c31" /><Relationship Type="http://schemas.openxmlformats.org/officeDocument/2006/relationships/slide" Target="/ppt/slides/slide3.xml" Id="R129fac0afced4812" /><Relationship Type="http://schemas.openxmlformats.org/officeDocument/2006/relationships/slide" Target="/ppt/slides/slide4.xml" Id="Ree7ba6b2f3ae492c" /><Relationship Type="http://schemas.openxmlformats.org/officeDocument/2006/relationships/slide" Target="/ppt/slides/slide5.xml" Id="R3389330d5f134608" /><Relationship Type="http://schemas.openxmlformats.org/officeDocument/2006/relationships/slide" Target="/ppt/slides/slide6.xml" Id="R5f630d931e434ca4" /><Relationship Type="http://schemas.openxmlformats.org/officeDocument/2006/relationships/slide" Target="/ppt/slides/slide7.xml" Id="Rcbca3824f07c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4a3a9e69f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84d12110c4091" /><Relationship Type="http://schemas.openxmlformats.org/officeDocument/2006/relationships/theme" Target="/ppt/slideMasters/theme/theme1.xml" Id="R97dde75ab0be4b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384d12110c40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be0ce7034a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63c9c84a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2967d80b44d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6953bb7f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30a90e51e40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499e02f842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09e0ce29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VBB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VBB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52 666 000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908 004 000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908 643 000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SKUE SPAREBANK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VBB AS</a:t>
            </a:r>
          </a:p>
        </p:txBody>
      </p:sp>
    </p:spTree>
  </p:cSld>
  <p:clrMapOvr>
    <a:masterClrMapping xmlns:a="http://schemas.openxmlformats.org/drawingml/2006/main"/>
  </p:clrMapOvr>
</p:sld>
</file>